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359" r:id="rId3"/>
    <p:sldId id="323" r:id="rId4"/>
    <p:sldId id="324" r:id="rId5"/>
    <p:sldId id="317" r:id="rId6"/>
    <p:sldId id="319" r:id="rId7"/>
    <p:sldId id="376" r:id="rId8"/>
    <p:sldId id="320" r:id="rId9"/>
    <p:sldId id="282" r:id="rId10"/>
    <p:sldId id="309" r:id="rId11"/>
    <p:sldId id="335" r:id="rId12"/>
    <p:sldId id="336" r:id="rId13"/>
    <p:sldId id="322" r:id="rId14"/>
    <p:sldId id="287" r:id="rId15"/>
    <p:sldId id="325" r:id="rId16"/>
    <p:sldId id="326" r:id="rId17"/>
    <p:sldId id="327" r:id="rId18"/>
    <p:sldId id="328" r:id="rId19"/>
    <p:sldId id="329" r:id="rId20"/>
    <p:sldId id="332" r:id="rId21"/>
    <p:sldId id="337" r:id="rId22"/>
    <p:sldId id="333" r:id="rId23"/>
    <p:sldId id="334" r:id="rId24"/>
    <p:sldId id="343" r:id="rId25"/>
    <p:sldId id="344" r:id="rId26"/>
    <p:sldId id="345" r:id="rId27"/>
    <p:sldId id="346" r:id="rId28"/>
    <p:sldId id="348" r:id="rId29"/>
    <p:sldId id="349" r:id="rId30"/>
    <p:sldId id="350" r:id="rId31"/>
    <p:sldId id="351" r:id="rId32"/>
    <p:sldId id="352" r:id="rId33"/>
    <p:sldId id="380" r:id="rId34"/>
    <p:sldId id="354" r:id="rId35"/>
    <p:sldId id="353" r:id="rId36"/>
    <p:sldId id="355" r:id="rId37"/>
    <p:sldId id="374" r:id="rId38"/>
    <p:sldId id="357" r:id="rId39"/>
    <p:sldId id="379" r:id="rId40"/>
    <p:sldId id="358" r:id="rId41"/>
    <p:sldId id="360" r:id="rId42"/>
    <p:sldId id="361" r:id="rId43"/>
    <p:sldId id="362" r:id="rId44"/>
    <p:sldId id="375" r:id="rId45"/>
    <p:sldId id="377" r:id="rId46"/>
    <p:sldId id="378" r:id="rId47"/>
    <p:sldId id="381" r:id="rId48"/>
    <p:sldId id="382" r:id="rId4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93"/>
    <a:srgbClr val="016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80"/>
    <p:restoredTop sz="96296"/>
  </p:normalViewPr>
  <p:slideViewPr>
    <p:cSldViewPr snapToGrid="0" snapToObjects="1">
      <p:cViewPr varScale="1">
        <p:scale>
          <a:sx n="113" d="100"/>
          <a:sy n="113" d="100"/>
        </p:scale>
        <p:origin x="336" y="192"/>
      </p:cViewPr>
      <p:guideLst/>
    </p:cSldViewPr>
  </p:slideViewPr>
  <p:outlineViewPr>
    <p:cViewPr>
      <p:scale>
        <a:sx n="100" d="100"/>
        <a:sy n="100" d="100"/>
      </p:scale>
      <p:origin x="-192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21838-22AF-8347-8D76-387A2C5799CA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EAA57-9CA2-C544-B9C6-5146182EACF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96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98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60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BEAA57-9CA2-C544-B9C6-5146182EACF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16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9C6D7E-03F8-161D-25EB-B2256CFC9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FEB7E8-0486-68A3-BA64-428C34F37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8C82CC-43F3-6FFC-611F-B5ED4FC5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A24714-F4D3-EF26-0CAB-1E8A85AD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1E6E57-7AF4-BE90-8141-D3379B93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7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FE87EE-8179-3CB4-9CAD-8D30B0A1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AB04C6-8E18-F8A8-2463-906085BF7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137FC0-6123-7FF8-FEBF-9BC64B8F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178D49-FD67-A1A3-6C22-4443E6065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7D2997-10DD-B521-CE4E-A5C93068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8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C45AA7A-47AE-AE08-91B4-9B78F5EB51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0D8E32-B8EF-FF8B-AE5B-8A1FB993F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3F78CA-7F8A-93D6-3AAA-D79DB7740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9CCCF3-043D-8727-2CDB-8C7B91F9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0795F5-9873-A97C-BD23-9C7EDA91F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61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A7E995-5F73-9CDB-8291-A4E0B382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F2D34-B738-36D2-FCEF-99CE7BC07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B0A19B-37DE-4E94-4DDF-476BAB5C8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1B367C-8253-647D-472F-17CF7B3C0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35DF82-741C-6EA5-2526-ACDF1426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8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A59035-53F6-2E65-517F-ADE9D7DE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5D82F6-F9CB-2EC0-5051-3BF94B3D0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D49FA1-F2FB-0646-2713-E6DA5217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6141A9-EEFD-7E6B-2108-C2AE35117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C34EBF-8C22-7284-0AAD-A24BB4C9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52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B6B06-46F5-21B1-E3B5-36EB3BE3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418551-651C-A5A4-3FE5-91E8C861C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D66EE9-E1B5-46ED-239D-ACD0A93E4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1E7278-2B64-91C5-27D4-A8476DB96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0C8C82-F187-FD35-2D0F-11203954F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AB5B0DF-5CC4-8DCA-1225-949F27D0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6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9835B-030C-665C-8175-E0665AEE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59233A-BBE2-7750-AFC9-AB2EE8E81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45B7A0E-470E-C4DF-E5DE-3E63570E6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447E17-2D63-6ACB-CF96-271DD938E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D34AD42-24AC-9933-A456-C332A666B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2244F03-64A7-41E2-B0C6-C27C3E659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9/12/22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394EDF9-B338-1CB1-74A3-65966EB16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1F3B201-4C7C-3898-659C-1CB7315D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46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7237E-1B1B-6893-DF74-526D7532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F0C89B-7376-4AB6-C31A-CAC788AF9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E7BDE5-BE18-57EE-1CB8-B6545E0C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3AEB67-2890-BD43-AE49-3FA4917C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51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3E6CE61-95AC-05AF-3477-350CBE0CC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9/12/22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0D9513-6535-C69E-6FCE-43A6E1E5D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1394AD-B929-6D3F-95BE-8FFEAB0E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4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407CEA-31ED-3E32-706B-D79FF857B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B0B6C1-603F-1CAF-666D-2CBCC4B22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BA039F-F1AB-4255-8950-CDDC1B855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A76CEE-57BA-D422-900F-0AFF0395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865B1F-AB94-A3AB-4BDA-F886461B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7D8C68-1BCC-D00A-09FB-1400478A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7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53665-BEEF-A260-7F5B-1B70CD19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B51C0E1-898A-C07A-6FA1-982EA5B6DF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992A4B-0611-CCBB-7BC1-F7075AF03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FDA842-90A3-1EFF-DE9A-06BBA93B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1E21A-9530-5941-BA94-E0F7510985CC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245322-AF88-703E-C60F-D28633B5B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76D129-24F8-CB50-8CDA-B5B8D85A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19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781E730-7EB8-9661-AAAB-4A04F5E9E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A332B5-D2D0-940A-A134-04B959579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B6AD2C-E630-3A0E-76A7-FD1B3BFD8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1E21A-9530-5941-BA94-E0F7510985CC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902EB0-80BE-43D6-153B-75D337378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B1CF44-EFF7-E968-1D89-91DEBB3BD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F4E00-1D5F-AA45-AF83-767281AE1F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9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isIqbal88/PlotNeuralN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hishpatel26/Tools-to-Design-or-Visualize-Architecture-of-Neural-Network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13" Type="http://schemas.openxmlformats.org/officeDocument/2006/relationships/image" Target="../media/image870.png"/><Relationship Id="rId18" Type="http://schemas.openxmlformats.org/officeDocument/2006/relationships/image" Target="../media/image92.png"/><Relationship Id="rId3" Type="http://schemas.openxmlformats.org/officeDocument/2006/relationships/image" Target="../media/image770.png"/><Relationship Id="rId7" Type="http://schemas.openxmlformats.org/officeDocument/2006/relationships/image" Target="../media/image810.png"/><Relationship Id="rId12" Type="http://schemas.openxmlformats.org/officeDocument/2006/relationships/image" Target="../media/image860.png"/><Relationship Id="rId17" Type="http://schemas.openxmlformats.org/officeDocument/2006/relationships/image" Target="../media/image91.png"/><Relationship Id="rId2" Type="http://schemas.openxmlformats.org/officeDocument/2006/relationships/image" Target="../media/image760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11" Type="http://schemas.openxmlformats.org/officeDocument/2006/relationships/image" Target="../media/image850.png"/><Relationship Id="rId5" Type="http://schemas.openxmlformats.org/officeDocument/2006/relationships/image" Target="../media/image790.png"/><Relationship Id="rId15" Type="http://schemas.openxmlformats.org/officeDocument/2006/relationships/image" Target="../media/image89.png"/><Relationship Id="rId10" Type="http://schemas.openxmlformats.org/officeDocument/2006/relationships/image" Target="../media/image840.png"/><Relationship Id="rId19" Type="http://schemas.openxmlformats.org/officeDocument/2006/relationships/image" Target="../media/image93.png"/><Relationship Id="rId4" Type="http://schemas.openxmlformats.org/officeDocument/2006/relationships/image" Target="../media/image780.png"/><Relationship Id="rId9" Type="http://schemas.openxmlformats.org/officeDocument/2006/relationships/image" Target="../media/image830.png"/><Relationship Id="rId1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583F81F-57BC-FDC6-206E-0AD5E16C7344}"/>
              </a:ext>
            </a:extLst>
          </p:cNvPr>
          <p:cNvSpPr/>
          <p:nvPr/>
        </p:nvSpPr>
        <p:spPr>
          <a:xfrm>
            <a:off x="2064825" y="146756"/>
            <a:ext cx="5982502" cy="2064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CDDD662-4227-7DE2-5329-2EE7FB1A79B8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2064825" y="1179143"/>
            <a:ext cx="5982502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Dreieck 6">
            <a:extLst>
              <a:ext uri="{FF2B5EF4-FFF2-40B4-BE49-F238E27FC236}">
                <a16:creationId xmlns:a16="http://schemas.microsoft.com/office/drawing/2014/main" id="{2B8682B0-56F7-EBD2-1C1B-BCA25F144BC2}"/>
              </a:ext>
            </a:extLst>
          </p:cNvPr>
          <p:cNvSpPr/>
          <p:nvPr/>
        </p:nvSpPr>
        <p:spPr>
          <a:xfrm>
            <a:off x="2229517" y="136595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7960D5-85F9-2C80-76FF-6D2D246ED6C5}"/>
              </a:ext>
            </a:extLst>
          </p:cNvPr>
          <p:cNvSpPr/>
          <p:nvPr/>
        </p:nvSpPr>
        <p:spPr>
          <a:xfrm rot="226714">
            <a:off x="3038218" y="36798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reieck 8">
            <a:extLst>
              <a:ext uri="{FF2B5EF4-FFF2-40B4-BE49-F238E27FC236}">
                <a16:creationId xmlns:a16="http://schemas.microsoft.com/office/drawing/2014/main" id="{0A379FA7-E2B0-6BC9-FBC2-1EF153379A71}"/>
              </a:ext>
            </a:extLst>
          </p:cNvPr>
          <p:cNvSpPr/>
          <p:nvPr/>
        </p:nvSpPr>
        <p:spPr>
          <a:xfrm>
            <a:off x="3013639" y="171868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A47C18-E9EB-DCFA-F6A1-29C91ECD5CDF}"/>
              </a:ext>
            </a:extLst>
          </p:cNvPr>
          <p:cNvSpPr/>
          <p:nvPr/>
        </p:nvSpPr>
        <p:spPr>
          <a:xfrm rot="226714">
            <a:off x="3323103" y="57717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reieck 10">
            <a:extLst>
              <a:ext uri="{FF2B5EF4-FFF2-40B4-BE49-F238E27FC236}">
                <a16:creationId xmlns:a16="http://schemas.microsoft.com/office/drawing/2014/main" id="{8F24D590-2915-6E41-4078-0C2B70BA3313}"/>
              </a:ext>
            </a:extLst>
          </p:cNvPr>
          <p:cNvSpPr/>
          <p:nvPr/>
        </p:nvSpPr>
        <p:spPr>
          <a:xfrm>
            <a:off x="3328271" y="183790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12B950-CBFB-1C6F-9D4B-61230C80090D}"/>
              </a:ext>
            </a:extLst>
          </p:cNvPr>
          <p:cNvSpPr/>
          <p:nvPr/>
        </p:nvSpPr>
        <p:spPr>
          <a:xfrm rot="226714">
            <a:off x="3340562" y="96529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Dreieck 12">
            <a:extLst>
              <a:ext uri="{FF2B5EF4-FFF2-40B4-BE49-F238E27FC236}">
                <a16:creationId xmlns:a16="http://schemas.microsoft.com/office/drawing/2014/main" id="{B7DC2DF0-6083-D2D0-8D3B-4648C7870994}"/>
              </a:ext>
            </a:extLst>
          </p:cNvPr>
          <p:cNvSpPr/>
          <p:nvPr/>
        </p:nvSpPr>
        <p:spPr>
          <a:xfrm>
            <a:off x="3409387" y="136595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638052-9D15-A055-7C0D-EBF86E528306}"/>
              </a:ext>
            </a:extLst>
          </p:cNvPr>
          <p:cNvSpPr/>
          <p:nvPr/>
        </p:nvSpPr>
        <p:spPr>
          <a:xfrm rot="226714">
            <a:off x="2603395" y="57717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Dreieck 14">
            <a:extLst>
              <a:ext uri="{FF2B5EF4-FFF2-40B4-BE49-F238E27FC236}">
                <a16:creationId xmlns:a16="http://schemas.microsoft.com/office/drawing/2014/main" id="{3C40AAF7-EAF9-B288-7E04-E0392A916809}"/>
              </a:ext>
            </a:extLst>
          </p:cNvPr>
          <p:cNvSpPr/>
          <p:nvPr/>
        </p:nvSpPr>
        <p:spPr>
          <a:xfrm>
            <a:off x="2733418" y="152326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8953B0-827C-F52D-6B5D-42B568F6F25B}"/>
              </a:ext>
            </a:extLst>
          </p:cNvPr>
          <p:cNvSpPr/>
          <p:nvPr/>
        </p:nvSpPr>
        <p:spPr>
          <a:xfrm rot="226714">
            <a:off x="3647818" y="97758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Dreieck 16">
            <a:extLst>
              <a:ext uri="{FF2B5EF4-FFF2-40B4-BE49-F238E27FC236}">
                <a16:creationId xmlns:a16="http://schemas.microsoft.com/office/drawing/2014/main" id="{B3989EC4-0786-F470-36C6-6DCB70C9CAC5}"/>
              </a:ext>
            </a:extLst>
          </p:cNvPr>
          <p:cNvSpPr/>
          <p:nvPr/>
        </p:nvSpPr>
        <p:spPr>
          <a:xfrm>
            <a:off x="2435994" y="189566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12974D-2BBC-4376-34FE-FCA0F74335CD}"/>
              </a:ext>
            </a:extLst>
          </p:cNvPr>
          <p:cNvSpPr/>
          <p:nvPr/>
        </p:nvSpPr>
        <p:spPr>
          <a:xfrm rot="226714">
            <a:off x="2981684" y="852219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reieck 18">
            <a:extLst>
              <a:ext uri="{FF2B5EF4-FFF2-40B4-BE49-F238E27FC236}">
                <a16:creationId xmlns:a16="http://schemas.microsoft.com/office/drawing/2014/main" id="{B67A5FA6-8182-4ED2-F864-6B075B87E876}"/>
              </a:ext>
            </a:extLst>
          </p:cNvPr>
          <p:cNvSpPr/>
          <p:nvPr/>
        </p:nvSpPr>
        <p:spPr>
          <a:xfrm>
            <a:off x="2821910" y="117422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9CE51A-9E70-7DE5-4014-F0B495B18224}"/>
              </a:ext>
            </a:extLst>
          </p:cNvPr>
          <p:cNvSpPr/>
          <p:nvPr/>
        </p:nvSpPr>
        <p:spPr>
          <a:xfrm rot="226714">
            <a:off x="2446422" y="93198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Dreieck 20">
            <a:extLst>
              <a:ext uri="{FF2B5EF4-FFF2-40B4-BE49-F238E27FC236}">
                <a16:creationId xmlns:a16="http://schemas.microsoft.com/office/drawing/2014/main" id="{57F882A0-6D28-C27F-2A4B-AC422744B927}"/>
              </a:ext>
            </a:extLst>
          </p:cNvPr>
          <p:cNvSpPr/>
          <p:nvPr/>
        </p:nvSpPr>
        <p:spPr>
          <a:xfrm>
            <a:off x="2821912" y="1894434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70A3ED-92BC-7852-B6DF-DC944ABCA637}"/>
              </a:ext>
            </a:extLst>
          </p:cNvPr>
          <p:cNvSpPr/>
          <p:nvPr/>
        </p:nvSpPr>
        <p:spPr>
          <a:xfrm rot="226714">
            <a:off x="3721560" y="49088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Dreieck 22">
            <a:extLst>
              <a:ext uri="{FF2B5EF4-FFF2-40B4-BE49-F238E27FC236}">
                <a16:creationId xmlns:a16="http://schemas.microsoft.com/office/drawing/2014/main" id="{141F1BE4-5AE8-3A4B-52CD-5AE782B0C7B2}"/>
              </a:ext>
            </a:extLst>
          </p:cNvPr>
          <p:cNvSpPr/>
          <p:nvPr/>
        </p:nvSpPr>
        <p:spPr>
          <a:xfrm>
            <a:off x="3657650" y="1914103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BFB664A-E5CC-DB18-2A6E-680762974536}"/>
              </a:ext>
            </a:extLst>
          </p:cNvPr>
          <p:cNvSpPr/>
          <p:nvPr/>
        </p:nvSpPr>
        <p:spPr>
          <a:xfrm rot="226714">
            <a:off x="2652302" y="205749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Dreieck 24">
            <a:extLst>
              <a:ext uri="{FF2B5EF4-FFF2-40B4-BE49-F238E27FC236}">
                <a16:creationId xmlns:a16="http://schemas.microsoft.com/office/drawing/2014/main" id="{1DE084C6-0523-B7EA-A3C9-F1A410021249}"/>
              </a:ext>
            </a:extLst>
          </p:cNvPr>
          <p:cNvSpPr/>
          <p:nvPr/>
        </p:nvSpPr>
        <p:spPr>
          <a:xfrm>
            <a:off x="3551957" y="174080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D3E0745-51BD-9744-5874-E7C3177118EC}"/>
              </a:ext>
            </a:extLst>
          </p:cNvPr>
          <p:cNvSpPr/>
          <p:nvPr/>
        </p:nvSpPr>
        <p:spPr>
          <a:xfrm rot="226714">
            <a:off x="3379889" y="35103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Dreieck 86">
            <a:extLst>
              <a:ext uri="{FF2B5EF4-FFF2-40B4-BE49-F238E27FC236}">
                <a16:creationId xmlns:a16="http://schemas.microsoft.com/office/drawing/2014/main" id="{FA776C3D-6C51-7170-7758-374BB050DB99}"/>
              </a:ext>
            </a:extLst>
          </p:cNvPr>
          <p:cNvSpPr/>
          <p:nvPr/>
        </p:nvSpPr>
        <p:spPr>
          <a:xfrm>
            <a:off x="6285084" y="574823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Dreieck 87">
            <a:extLst>
              <a:ext uri="{FF2B5EF4-FFF2-40B4-BE49-F238E27FC236}">
                <a16:creationId xmlns:a16="http://schemas.microsoft.com/office/drawing/2014/main" id="{0CB35EE0-243A-6F52-76C8-C550F9D989EE}"/>
              </a:ext>
            </a:extLst>
          </p:cNvPr>
          <p:cNvSpPr/>
          <p:nvPr/>
        </p:nvSpPr>
        <p:spPr>
          <a:xfrm>
            <a:off x="5393604" y="1162014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Dreieck 88">
            <a:extLst>
              <a:ext uri="{FF2B5EF4-FFF2-40B4-BE49-F238E27FC236}">
                <a16:creationId xmlns:a16="http://schemas.microsoft.com/office/drawing/2014/main" id="{28D437DE-3371-9A8C-9DC2-D6556FA25511}"/>
              </a:ext>
            </a:extLst>
          </p:cNvPr>
          <p:cNvSpPr/>
          <p:nvPr/>
        </p:nvSpPr>
        <p:spPr>
          <a:xfrm>
            <a:off x="5278316" y="1841586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Dreieck 89">
            <a:extLst>
              <a:ext uri="{FF2B5EF4-FFF2-40B4-BE49-F238E27FC236}">
                <a16:creationId xmlns:a16="http://schemas.microsoft.com/office/drawing/2014/main" id="{F5D4A0C3-747C-5610-A7C3-C34FBF459028}"/>
              </a:ext>
            </a:extLst>
          </p:cNvPr>
          <p:cNvSpPr/>
          <p:nvPr/>
        </p:nvSpPr>
        <p:spPr>
          <a:xfrm>
            <a:off x="5469785" y="141511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Dreieck 90">
            <a:extLst>
              <a:ext uri="{FF2B5EF4-FFF2-40B4-BE49-F238E27FC236}">
                <a16:creationId xmlns:a16="http://schemas.microsoft.com/office/drawing/2014/main" id="{154173D9-5397-C039-10AE-FAFC19C174D1}"/>
              </a:ext>
            </a:extLst>
          </p:cNvPr>
          <p:cNvSpPr/>
          <p:nvPr/>
        </p:nvSpPr>
        <p:spPr>
          <a:xfrm>
            <a:off x="4793816" y="157243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Dreieck 91">
            <a:extLst>
              <a:ext uri="{FF2B5EF4-FFF2-40B4-BE49-F238E27FC236}">
                <a16:creationId xmlns:a16="http://schemas.microsoft.com/office/drawing/2014/main" id="{AF0847EC-E8CA-E37A-BBF8-C1F0EECDB121}"/>
              </a:ext>
            </a:extLst>
          </p:cNvPr>
          <p:cNvSpPr/>
          <p:nvPr/>
        </p:nvSpPr>
        <p:spPr>
          <a:xfrm>
            <a:off x="4819627" y="190058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Dreieck 92">
            <a:extLst>
              <a:ext uri="{FF2B5EF4-FFF2-40B4-BE49-F238E27FC236}">
                <a16:creationId xmlns:a16="http://schemas.microsoft.com/office/drawing/2014/main" id="{B714C378-73BD-CEB5-F124-62D3630F50C3}"/>
              </a:ext>
            </a:extLst>
          </p:cNvPr>
          <p:cNvSpPr/>
          <p:nvPr/>
        </p:nvSpPr>
        <p:spPr>
          <a:xfrm>
            <a:off x="4882308" y="122338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Dreieck 93">
            <a:extLst>
              <a:ext uri="{FF2B5EF4-FFF2-40B4-BE49-F238E27FC236}">
                <a16:creationId xmlns:a16="http://schemas.microsoft.com/office/drawing/2014/main" id="{9A1B0131-FD13-4457-E0A5-2DA2F80AAF27}"/>
              </a:ext>
            </a:extLst>
          </p:cNvPr>
          <p:cNvSpPr/>
          <p:nvPr/>
        </p:nvSpPr>
        <p:spPr>
          <a:xfrm>
            <a:off x="5901425" y="88889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Dreieck 94">
            <a:extLst>
              <a:ext uri="{FF2B5EF4-FFF2-40B4-BE49-F238E27FC236}">
                <a16:creationId xmlns:a16="http://schemas.microsoft.com/office/drawing/2014/main" id="{C7300D48-4B6E-36A9-2F63-3ABFF4E1EE8E}"/>
              </a:ext>
            </a:extLst>
          </p:cNvPr>
          <p:cNvSpPr/>
          <p:nvPr/>
        </p:nvSpPr>
        <p:spPr>
          <a:xfrm>
            <a:off x="5523136" y="88889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Dreieck 95">
            <a:extLst>
              <a:ext uri="{FF2B5EF4-FFF2-40B4-BE49-F238E27FC236}">
                <a16:creationId xmlns:a16="http://schemas.microsoft.com/office/drawing/2014/main" id="{1E2FE1F4-6F09-C483-77CC-4D662BFF9A77}"/>
              </a:ext>
            </a:extLst>
          </p:cNvPr>
          <p:cNvSpPr/>
          <p:nvPr/>
        </p:nvSpPr>
        <p:spPr>
          <a:xfrm>
            <a:off x="5612355" y="178997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458F726-53E3-9757-6DF8-F1AB2684C1FA}"/>
              </a:ext>
            </a:extLst>
          </p:cNvPr>
          <p:cNvSpPr/>
          <p:nvPr/>
        </p:nvSpPr>
        <p:spPr>
          <a:xfrm rot="226714">
            <a:off x="4742632" y="4908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C0FE91E-BE80-6FBE-8483-69D6496B47DA}"/>
              </a:ext>
            </a:extLst>
          </p:cNvPr>
          <p:cNvSpPr/>
          <p:nvPr/>
        </p:nvSpPr>
        <p:spPr>
          <a:xfrm rot="226714">
            <a:off x="5027517" y="70007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2720F82-95F7-E50A-E575-ED6D6B517AF6}"/>
              </a:ext>
            </a:extLst>
          </p:cNvPr>
          <p:cNvSpPr/>
          <p:nvPr/>
        </p:nvSpPr>
        <p:spPr>
          <a:xfrm rot="226714">
            <a:off x="3989141" y="143880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96AE639-1B72-4FAE-A6E7-2DF1603FA8A7}"/>
              </a:ext>
            </a:extLst>
          </p:cNvPr>
          <p:cNvSpPr/>
          <p:nvPr/>
        </p:nvSpPr>
        <p:spPr>
          <a:xfrm rot="226714">
            <a:off x="4307809" y="70007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844A685-65E1-BFDF-E2C9-AB93AAECE3A2}"/>
              </a:ext>
            </a:extLst>
          </p:cNvPr>
          <p:cNvSpPr/>
          <p:nvPr/>
        </p:nvSpPr>
        <p:spPr>
          <a:xfrm rot="226714">
            <a:off x="4401940" y="136362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2AEDDBB-AF48-691B-BA3C-851B7164869F}"/>
              </a:ext>
            </a:extLst>
          </p:cNvPr>
          <p:cNvSpPr/>
          <p:nvPr/>
        </p:nvSpPr>
        <p:spPr>
          <a:xfrm rot="226714">
            <a:off x="4686098" y="97512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2B4093E-DB4B-45BD-EC6F-9AE7DCF705B3}"/>
              </a:ext>
            </a:extLst>
          </p:cNvPr>
          <p:cNvSpPr/>
          <p:nvPr/>
        </p:nvSpPr>
        <p:spPr>
          <a:xfrm rot="226714">
            <a:off x="4150836" y="98114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960330C-9900-8F7C-A9D4-2A73A0D1CBBB}"/>
              </a:ext>
            </a:extLst>
          </p:cNvPr>
          <p:cNvSpPr/>
          <p:nvPr/>
        </p:nvSpPr>
        <p:spPr>
          <a:xfrm rot="226714">
            <a:off x="5425974" y="61378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5E160F-1D6B-9191-9CED-D25DCC4BB6D4}"/>
              </a:ext>
            </a:extLst>
          </p:cNvPr>
          <p:cNvSpPr/>
          <p:nvPr/>
        </p:nvSpPr>
        <p:spPr>
          <a:xfrm rot="226714">
            <a:off x="4356716" y="32865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616B2F8-B3F6-A108-554A-7E3678FD03C6}"/>
              </a:ext>
            </a:extLst>
          </p:cNvPr>
          <p:cNvSpPr/>
          <p:nvPr/>
        </p:nvSpPr>
        <p:spPr>
          <a:xfrm rot="226714">
            <a:off x="5084303" y="47393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Eckige Klammer rechts 106">
            <a:extLst>
              <a:ext uri="{FF2B5EF4-FFF2-40B4-BE49-F238E27FC236}">
                <a16:creationId xmlns:a16="http://schemas.microsoft.com/office/drawing/2014/main" id="{DBB53A04-4827-B565-8881-E7017F0792FD}"/>
              </a:ext>
            </a:extLst>
          </p:cNvPr>
          <p:cNvSpPr/>
          <p:nvPr/>
        </p:nvSpPr>
        <p:spPr>
          <a:xfrm>
            <a:off x="6067094" y="852027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8" name="Eckige Klammer links 107">
            <a:extLst>
              <a:ext uri="{FF2B5EF4-FFF2-40B4-BE49-F238E27FC236}">
                <a16:creationId xmlns:a16="http://schemas.microsoft.com/office/drawing/2014/main" id="{C1A1BE7A-99EF-62B6-9DD8-289A296B4D3E}"/>
              </a:ext>
            </a:extLst>
          </p:cNvPr>
          <p:cNvSpPr/>
          <p:nvPr/>
        </p:nvSpPr>
        <p:spPr>
          <a:xfrm>
            <a:off x="5816873" y="852027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2" name="Eckige Klammer rechts 111">
            <a:extLst>
              <a:ext uri="{FF2B5EF4-FFF2-40B4-BE49-F238E27FC236}">
                <a16:creationId xmlns:a16="http://schemas.microsoft.com/office/drawing/2014/main" id="{83E840C3-74F3-5B76-9A4A-199A37D8C281}"/>
              </a:ext>
            </a:extLst>
          </p:cNvPr>
          <p:cNvSpPr/>
          <p:nvPr/>
        </p:nvSpPr>
        <p:spPr>
          <a:xfrm>
            <a:off x="6450753" y="537953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3" name="Eckige Klammer links 112">
            <a:extLst>
              <a:ext uri="{FF2B5EF4-FFF2-40B4-BE49-F238E27FC236}">
                <a16:creationId xmlns:a16="http://schemas.microsoft.com/office/drawing/2014/main" id="{2F7833CB-D058-2E6E-BE33-3D37212C3625}"/>
              </a:ext>
            </a:extLst>
          </p:cNvPr>
          <p:cNvSpPr/>
          <p:nvPr/>
        </p:nvSpPr>
        <p:spPr>
          <a:xfrm>
            <a:off x="6200532" y="537953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4" name="Eckige Klammer rechts 113">
            <a:extLst>
              <a:ext uri="{FF2B5EF4-FFF2-40B4-BE49-F238E27FC236}">
                <a16:creationId xmlns:a16="http://schemas.microsoft.com/office/drawing/2014/main" id="{F3FE65D5-68F3-E841-C2D6-AA9EC15B724E}"/>
              </a:ext>
            </a:extLst>
          </p:cNvPr>
          <p:cNvSpPr/>
          <p:nvPr/>
        </p:nvSpPr>
        <p:spPr>
          <a:xfrm>
            <a:off x="5688805" y="852027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5" name="Eckige Klammer links 114">
            <a:extLst>
              <a:ext uri="{FF2B5EF4-FFF2-40B4-BE49-F238E27FC236}">
                <a16:creationId xmlns:a16="http://schemas.microsoft.com/office/drawing/2014/main" id="{1218F279-443B-EC6B-30BB-0B3B4DD3C86C}"/>
              </a:ext>
            </a:extLst>
          </p:cNvPr>
          <p:cNvSpPr/>
          <p:nvPr/>
        </p:nvSpPr>
        <p:spPr>
          <a:xfrm>
            <a:off x="5438584" y="852027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6" name="Eckige Klammer rechts 115">
            <a:extLst>
              <a:ext uri="{FF2B5EF4-FFF2-40B4-BE49-F238E27FC236}">
                <a16:creationId xmlns:a16="http://schemas.microsoft.com/office/drawing/2014/main" id="{9CA9083D-6AC7-8E1D-D907-25597160FC29}"/>
              </a:ext>
            </a:extLst>
          </p:cNvPr>
          <p:cNvSpPr/>
          <p:nvPr/>
        </p:nvSpPr>
        <p:spPr>
          <a:xfrm>
            <a:off x="4567608" y="1326751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7" name="Eckige Klammer links 116">
            <a:extLst>
              <a:ext uri="{FF2B5EF4-FFF2-40B4-BE49-F238E27FC236}">
                <a16:creationId xmlns:a16="http://schemas.microsoft.com/office/drawing/2014/main" id="{501C6499-ADB3-3B2D-75C1-851956E1092D}"/>
              </a:ext>
            </a:extLst>
          </p:cNvPr>
          <p:cNvSpPr/>
          <p:nvPr/>
        </p:nvSpPr>
        <p:spPr>
          <a:xfrm>
            <a:off x="4317387" y="1326751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8" name="Eckige Klammer rechts 117">
            <a:extLst>
              <a:ext uri="{FF2B5EF4-FFF2-40B4-BE49-F238E27FC236}">
                <a16:creationId xmlns:a16="http://schemas.microsoft.com/office/drawing/2014/main" id="{1FB8306D-3701-78CA-09E8-F10F048ED4A2}"/>
              </a:ext>
            </a:extLst>
          </p:cNvPr>
          <p:cNvSpPr/>
          <p:nvPr/>
        </p:nvSpPr>
        <p:spPr>
          <a:xfrm>
            <a:off x="4154810" y="1401938"/>
            <a:ext cx="81116" cy="235975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9" name="Eckige Klammer links 118">
            <a:extLst>
              <a:ext uri="{FF2B5EF4-FFF2-40B4-BE49-F238E27FC236}">
                <a16:creationId xmlns:a16="http://schemas.microsoft.com/office/drawing/2014/main" id="{56D877C6-10B1-0A8F-6771-57EADD41B417}"/>
              </a:ext>
            </a:extLst>
          </p:cNvPr>
          <p:cNvSpPr/>
          <p:nvPr/>
        </p:nvSpPr>
        <p:spPr>
          <a:xfrm>
            <a:off x="3904589" y="1401938"/>
            <a:ext cx="81116" cy="235975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7" name="Dreieck 126">
            <a:extLst>
              <a:ext uri="{FF2B5EF4-FFF2-40B4-BE49-F238E27FC236}">
                <a16:creationId xmlns:a16="http://schemas.microsoft.com/office/drawing/2014/main" id="{75804C8A-8660-9EA4-5B71-00B752A46669}"/>
              </a:ext>
            </a:extLst>
          </p:cNvPr>
          <p:cNvSpPr/>
          <p:nvPr/>
        </p:nvSpPr>
        <p:spPr>
          <a:xfrm>
            <a:off x="8924755" y="53623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AF4EEA6-D941-38F9-F9EE-367E7DDD2AAB}"/>
              </a:ext>
            </a:extLst>
          </p:cNvPr>
          <p:cNvSpPr/>
          <p:nvPr/>
        </p:nvSpPr>
        <p:spPr>
          <a:xfrm rot="226714">
            <a:off x="8918433" y="25442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Dreieck 128">
            <a:extLst>
              <a:ext uri="{FF2B5EF4-FFF2-40B4-BE49-F238E27FC236}">
                <a16:creationId xmlns:a16="http://schemas.microsoft.com/office/drawing/2014/main" id="{8A369F98-4F2B-8F17-A065-8BEB141BAC33}"/>
              </a:ext>
            </a:extLst>
          </p:cNvPr>
          <p:cNvSpPr/>
          <p:nvPr/>
        </p:nvSpPr>
        <p:spPr>
          <a:xfrm>
            <a:off x="8924755" y="118049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AD7D76E-F31A-4370-DC38-F3597A5DE6AB}"/>
              </a:ext>
            </a:extLst>
          </p:cNvPr>
          <p:cNvSpPr/>
          <p:nvPr/>
        </p:nvSpPr>
        <p:spPr>
          <a:xfrm rot="226714">
            <a:off x="8918434" y="86421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Eckige Klammer rechts 130">
            <a:extLst>
              <a:ext uri="{FF2B5EF4-FFF2-40B4-BE49-F238E27FC236}">
                <a16:creationId xmlns:a16="http://schemas.microsoft.com/office/drawing/2014/main" id="{56DB6116-18E5-FBD5-B553-652A7081AE8A}"/>
              </a:ext>
            </a:extLst>
          </p:cNvPr>
          <p:cNvSpPr/>
          <p:nvPr/>
        </p:nvSpPr>
        <p:spPr>
          <a:xfrm>
            <a:off x="9064127" y="1498445"/>
            <a:ext cx="45719" cy="180208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2" name="Eckige Klammer links 131">
            <a:extLst>
              <a:ext uri="{FF2B5EF4-FFF2-40B4-BE49-F238E27FC236}">
                <a16:creationId xmlns:a16="http://schemas.microsoft.com/office/drawing/2014/main" id="{1ECF26ED-8FD0-035C-2EB4-84D6A6206772}"/>
              </a:ext>
            </a:extLst>
          </p:cNvPr>
          <p:cNvSpPr/>
          <p:nvPr/>
        </p:nvSpPr>
        <p:spPr>
          <a:xfrm>
            <a:off x="8892489" y="1498445"/>
            <a:ext cx="45719" cy="180208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B347604B-E9C3-851E-ECCF-6AF8A40DA913}"/>
              </a:ext>
            </a:extLst>
          </p:cNvPr>
          <p:cNvSpPr txBox="1"/>
          <p:nvPr/>
        </p:nvSpPr>
        <p:spPr>
          <a:xfrm>
            <a:off x="9126779" y="152647"/>
            <a:ext cx="3038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0 Source Domain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55ECE1C1-8D24-6986-1243-15753FB3C653}"/>
              </a:ext>
            </a:extLst>
          </p:cNvPr>
          <p:cNvSpPr txBox="1"/>
          <p:nvPr/>
        </p:nvSpPr>
        <p:spPr>
          <a:xfrm>
            <a:off x="9126779" y="434713"/>
            <a:ext cx="3038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1 Source Domain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98920C7A-31FF-D1B2-CC99-E8E53F10616A}"/>
              </a:ext>
            </a:extLst>
          </p:cNvPr>
          <p:cNvSpPr txBox="1"/>
          <p:nvPr/>
        </p:nvSpPr>
        <p:spPr>
          <a:xfrm>
            <a:off x="9126779" y="760661"/>
            <a:ext cx="298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0 Target Domain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127BF821-2169-5DB6-3CD7-4F4D3718C79D}"/>
              </a:ext>
            </a:extLst>
          </p:cNvPr>
          <p:cNvSpPr txBox="1"/>
          <p:nvPr/>
        </p:nvSpPr>
        <p:spPr>
          <a:xfrm>
            <a:off x="9126779" y="1076949"/>
            <a:ext cx="2984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Health Condition 1 Target Domain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ED5A9EE3-8A9C-7F1C-5965-58CD1637D816}"/>
              </a:ext>
            </a:extLst>
          </p:cNvPr>
          <p:cNvSpPr txBox="1"/>
          <p:nvPr/>
        </p:nvSpPr>
        <p:spPr>
          <a:xfrm>
            <a:off x="9126779" y="1402897"/>
            <a:ext cx="1901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Misclassified Sample</a:t>
            </a:r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87EDAB14-C06E-B8BB-E6C6-B77AFA3C8324}"/>
              </a:ext>
            </a:extLst>
          </p:cNvPr>
          <p:cNvSpPr/>
          <p:nvPr/>
        </p:nvSpPr>
        <p:spPr>
          <a:xfrm>
            <a:off x="2052333" y="2747636"/>
            <a:ext cx="3368851" cy="1832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9" name="Gerade Verbindung 138">
            <a:extLst>
              <a:ext uri="{FF2B5EF4-FFF2-40B4-BE49-F238E27FC236}">
                <a16:creationId xmlns:a16="http://schemas.microsoft.com/office/drawing/2014/main" id="{3879A7A7-E473-C936-793F-BB1FE454A3F1}"/>
              </a:ext>
            </a:extLst>
          </p:cNvPr>
          <p:cNvCxnSpPr>
            <a:cxnSpLocks/>
            <a:stCxn id="138" idx="1"/>
            <a:endCxn id="138" idx="3"/>
          </p:cNvCxnSpPr>
          <p:nvPr/>
        </p:nvCxnSpPr>
        <p:spPr>
          <a:xfrm>
            <a:off x="2052333" y="3663869"/>
            <a:ext cx="336885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0" name="Dreieck 139">
            <a:extLst>
              <a:ext uri="{FF2B5EF4-FFF2-40B4-BE49-F238E27FC236}">
                <a16:creationId xmlns:a16="http://schemas.microsoft.com/office/drawing/2014/main" id="{76306C21-557D-F9E1-2A31-E0BA6D65FC2D}"/>
              </a:ext>
            </a:extLst>
          </p:cNvPr>
          <p:cNvSpPr/>
          <p:nvPr/>
        </p:nvSpPr>
        <p:spPr>
          <a:xfrm>
            <a:off x="2210078" y="373452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309434B-81D9-5758-D3FF-36F671980AE7}"/>
              </a:ext>
            </a:extLst>
          </p:cNvPr>
          <p:cNvSpPr/>
          <p:nvPr/>
        </p:nvSpPr>
        <p:spPr>
          <a:xfrm rot="226714">
            <a:off x="3018151" y="282409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Dreieck 141">
            <a:extLst>
              <a:ext uri="{FF2B5EF4-FFF2-40B4-BE49-F238E27FC236}">
                <a16:creationId xmlns:a16="http://schemas.microsoft.com/office/drawing/2014/main" id="{F9674040-599A-730D-02D3-A035A6F56103}"/>
              </a:ext>
            </a:extLst>
          </p:cNvPr>
          <p:cNvSpPr/>
          <p:nvPr/>
        </p:nvSpPr>
        <p:spPr>
          <a:xfrm>
            <a:off x="2994200" y="408725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0B11DFB6-93C8-9EC4-EC85-36A56FA466DF}"/>
              </a:ext>
            </a:extLst>
          </p:cNvPr>
          <p:cNvSpPr/>
          <p:nvPr/>
        </p:nvSpPr>
        <p:spPr>
          <a:xfrm rot="226714">
            <a:off x="3303664" y="294574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Dreieck 143">
            <a:extLst>
              <a:ext uri="{FF2B5EF4-FFF2-40B4-BE49-F238E27FC236}">
                <a16:creationId xmlns:a16="http://schemas.microsoft.com/office/drawing/2014/main" id="{FC3DC700-FA74-7001-05ED-E9D578C073DA}"/>
              </a:ext>
            </a:extLst>
          </p:cNvPr>
          <p:cNvSpPr/>
          <p:nvPr/>
        </p:nvSpPr>
        <p:spPr>
          <a:xfrm>
            <a:off x="3308832" y="420647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B836AAB-01E1-8515-D8E1-A28FD1AE1A9A}"/>
              </a:ext>
            </a:extLst>
          </p:cNvPr>
          <p:cNvSpPr/>
          <p:nvPr/>
        </p:nvSpPr>
        <p:spPr>
          <a:xfrm rot="226714">
            <a:off x="3321123" y="333386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Dreieck 145">
            <a:extLst>
              <a:ext uri="{FF2B5EF4-FFF2-40B4-BE49-F238E27FC236}">
                <a16:creationId xmlns:a16="http://schemas.microsoft.com/office/drawing/2014/main" id="{FB46636C-C9DF-C4B1-BD7D-EF829D695E79}"/>
              </a:ext>
            </a:extLst>
          </p:cNvPr>
          <p:cNvSpPr/>
          <p:nvPr/>
        </p:nvSpPr>
        <p:spPr>
          <a:xfrm>
            <a:off x="3389948" y="373452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949C284E-52B7-45A0-2DA1-320783F0486A}"/>
              </a:ext>
            </a:extLst>
          </p:cNvPr>
          <p:cNvSpPr/>
          <p:nvPr/>
        </p:nvSpPr>
        <p:spPr>
          <a:xfrm rot="226714">
            <a:off x="2583956" y="294574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Dreieck 147">
            <a:extLst>
              <a:ext uri="{FF2B5EF4-FFF2-40B4-BE49-F238E27FC236}">
                <a16:creationId xmlns:a16="http://schemas.microsoft.com/office/drawing/2014/main" id="{79FBF7AE-AAF9-9719-8F20-0349C505519B}"/>
              </a:ext>
            </a:extLst>
          </p:cNvPr>
          <p:cNvSpPr/>
          <p:nvPr/>
        </p:nvSpPr>
        <p:spPr>
          <a:xfrm>
            <a:off x="2713979" y="389184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5CB01C5-A886-60D8-FAA5-F3D4AA646EA8}"/>
              </a:ext>
            </a:extLst>
          </p:cNvPr>
          <p:cNvSpPr/>
          <p:nvPr/>
        </p:nvSpPr>
        <p:spPr>
          <a:xfrm rot="226714">
            <a:off x="3628379" y="334615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Dreieck 149">
            <a:extLst>
              <a:ext uri="{FF2B5EF4-FFF2-40B4-BE49-F238E27FC236}">
                <a16:creationId xmlns:a16="http://schemas.microsoft.com/office/drawing/2014/main" id="{EE1EEDF6-5D77-0A70-C289-FF10FE6B2AC0}"/>
              </a:ext>
            </a:extLst>
          </p:cNvPr>
          <p:cNvSpPr/>
          <p:nvPr/>
        </p:nvSpPr>
        <p:spPr>
          <a:xfrm>
            <a:off x="2416555" y="426423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E12FADB9-EE76-7FE8-AC40-8ADFE966B499}"/>
              </a:ext>
            </a:extLst>
          </p:cNvPr>
          <p:cNvSpPr/>
          <p:nvPr/>
        </p:nvSpPr>
        <p:spPr>
          <a:xfrm rot="226714">
            <a:off x="2962245" y="322079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Dreieck 151">
            <a:extLst>
              <a:ext uri="{FF2B5EF4-FFF2-40B4-BE49-F238E27FC236}">
                <a16:creationId xmlns:a16="http://schemas.microsoft.com/office/drawing/2014/main" id="{657A8F3C-D256-0FB2-0009-030B5BE6D551}"/>
              </a:ext>
            </a:extLst>
          </p:cNvPr>
          <p:cNvSpPr/>
          <p:nvPr/>
        </p:nvSpPr>
        <p:spPr>
          <a:xfrm>
            <a:off x="2802471" y="369311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A3652955-9602-5AD3-6F15-D80DC8F343C1}"/>
              </a:ext>
            </a:extLst>
          </p:cNvPr>
          <p:cNvSpPr/>
          <p:nvPr/>
        </p:nvSpPr>
        <p:spPr>
          <a:xfrm rot="226714">
            <a:off x="2426983" y="330055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Dreieck 153">
            <a:extLst>
              <a:ext uri="{FF2B5EF4-FFF2-40B4-BE49-F238E27FC236}">
                <a16:creationId xmlns:a16="http://schemas.microsoft.com/office/drawing/2014/main" id="{F9FEC9E9-5F49-5D51-9784-6A820939BB11}"/>
              </a:ext>
            </a:extLst>
          </p:cNvPr>
          <p:cNvSpPr/>
          <p:nvPr/>
        </p:nvSpPr>
        <p:spPr>
          <a:xfrm>
            <a:off x="2802473" y="426300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E45D7070-B336-75B0-00DE-06D8BBDD8FA6}"/>
              </a:ext>
            </a:extLst>
          </p:cNvPr>
          <p:cNvSpPr/>
          <p:nvPr/>
        </p:nvSpPr>
        <p:spPr>
          <a:xfrm rot="226714">
            <a:off x="3702121" y="285945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Dreieck 155">
            <a:extLst>
              <a:ext uri="{FF2B5EF4-FFF2-40B4-BE49-F238E27FC236}">
                <a16:creationId xmlns:a16="http://schemas.microsoft.com/office/drawing/2014/main" id="{7264F5D5-4BA4-4BD2-4AD3-0C755C82F9DD}"/>
              </a:ext>
            </a:extLst>
          </p:cNvPr>
          <p:cNvSpPr/>
          <p:nvPr/>
        </p:nvSpPr>
        <p:spPr>
          <a:xfrm>
            <a:off x="3638211" y="428267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266C4349-1FF4-C9BA-B971-03650B42B965}"/>
              </a:ext>
            </a:extLst>
          </p:cNvPr>
          <p:cNvSpPr/>
          <p:nvPr/>
        </p:nvSpPr>
        <p:spPr>
          <a:xfrm rot="226714">
            <a:off x="2254817" y="289941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Dreieck 157">
            <a:extLst>
              <a:ext uri="{FF2B5EF4-FFF2-40B4-BE49-F238E27FC236}">
                <a16:creationId xmlns:a16="http://schemas.microsoft.com/office/drawing/2014/main" id="{B360D771-6605-3A59-4DC2-C529E72F9D51}"/>
              </a:ext>
            </a:extLst>
          </p:cNvPr>
          <p:cNvSpPr/>
          <p:nvPr/>
        </p:nvSpPr>
        <p:spPr>
          <a:xfrm>
            <a:off x="3532518" y="410938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458FA40-DE57-DB44-1689-48FCEC664D22}"/>
              </a:ext>
            </a:extLst>
          </p:cNvPr>
          <p:cNvSpPr/>
          <p:nvPr/>
        </p:nvSpPr>
        <p:spPr>
          <a:xfrm rot="226714">
            <a:off x="3874693" y="313205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Dreieck 159">
            <a:extLst>
              <a:ext uri="{FF2B5EF4-FFF2-40B4-BE49-F238E27FC236}">
                <a16:creationId xmlns:a16="http://schemas.microsoft.com/office/drawing/2014/main" id="{0DD10F71-C736-FB40-E3F3-C60D912756EF}"/>
              </a:ext>
            </a:extLst>
          </p:cNvPr>
          <p:cNvSpPr/>
          <p:nvPr/>
        </p:nvSpPr>
        <p:spPr>
          <a:xfrm>
            <a:off x="4536421" y="5240404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Dreieck 160">
            <a:extLst>
              <a:ext uri="{FF2B5EF4-FFF2-40B4-BE49-F238E27FC236}">
                <a16:creationId xmlns:a16="http://schemas.microsoft.com/office/drawing/2014/main" id="{99D0D698-FA91-620F-C821-827AB21502F7}"/>
              </a:ext>
            </a:extLst>
          </p:cNvPr>
          <p:cNvSpPr/>
          <p:nvPr/>
        </p:nvSpPr>
        <p:spPr>
          <a:xfrm>
            <a:off x="3649317" y="576261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Dreieck 161">
            <a:extLst>
              <a:ext uri="{FF2B5EF4-FFF2-40B4-BE49-F238E27FC236}">
                <a16:creationId xmlns:a16="http://schemas.microsoft.com/office/drawing/2014/main" id="{113529C7-4A6C-EDE0-B182-FF009660FFFE}"/>
              </a:ext>
            </a:extLst>
          </p:cNvPr>
          <p:cNvSpPr/>
          <p:nvPr/>
        </p:nvSpPr>
        <p:spPr>
          <a:xfrm>
            <a:off x="3521503" y="6504820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Dreieck 162">
            <a:extLst>
              <a:ext uri="{FF2B5EF4-FFF2-40B4-BE49-F238E27FC236}">
                <a16:creationId xmlns:a16="http://schemas.microsoft.com/office/drawing/2014/main" id="{CB6511A8-C43C-029D-99A4-6D0C6BF87169}"/>
              </a:ext>
            </a:extLst>
          </p:cNvPr>
          <p:cNvSpPr/>
          <p:nvPr/>
        </p:nvSpPr>
        <p:spPr>
          <a:xfrm>
            <a:off x="3712972" y="607834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Dreieck 163">
            <a:extLst>
              <a:ext uri="{FF2B5EF4-FFF2-40B4-BE49-F238E27FC236}">
                <a16:creationId xmlns:a16="http://schemas.microsoft.com/office/drawing/2014/main" id="{5E49C7DC-2E1A-A3BB-D100-DDCB672A2F45}"/>
              </a:ext>
            </a:extLst>
          </p:cNvPr>
          <p:cNvSpPr/>
          <p:nvPr/>
        </p:nvSpPr>
        <p:spPr>
          <a:xfrm>
            <a:off x="3037003" y="623566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Dreieck 164">
            <a:extLst>
              <a:ext uri="{FF2B5EF4-FFF2-40B4-BE49-F238E27FC236}">
                <a16:creationId xmlns:a16="http://schemas.microsoft.com/office/drawing/2014/main" id="{8E73F943-06C0-4CA1-16BC-EA5892954663}"/>
              </a:ext>
            </a:extLst>
          </p:cNvPr>
          <p:cNvSpPr/>
          <p:nvPr/>
        </p:nvSpPr>
        <p:spPr>
          <a:xfrm>
            <a:off x="3062814" y="656381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Dreieck 165">
            <a:extLst>
              <a:ext uri="{FF2B5EF4-FFF2-40B4-BE49-F238E27FC236}">
                <a16:creationId xmlns:a16="http://schemas.microsoft.com/office/drawing/2014/main" id="{299132EC-93ED-88B6-BC24-0DE90D6FC51D}"/>
              </a:ext>
            </a:extLst>
          </p:cNvPr>
          <p:cNvSpPr/>
          <p:nvPr/>
        </p:nvSpPr>
        <p:spPr>
          <a:xfrm>
            <a:off x="3125495" y="5886623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Dreieck 166">
            <a:extLst>
              <a:ext uri="{FF2B5EF4-FFF2-40B4-BE49-F238E27FC236}">
                <a16:creationId xmlns:a16="http://schemas.microsoft.com/office/drawing/2014/main" id="{2778F838-A6AB-7529-3D4E-E69D531131B8}"/>
              </a:ext>
            </a:extLst>
          </p:cNvPr>
          <p:cNvSpPr/>
          <p:nvPr/>
        </p:nvSpPr>
        <p:spPr>
          <a:xfrm>
            <a:off x="4148049" y="5543976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Dreieck 167">
            <a:extLst>
              <a:ext uri="{FF2B5EF4-FFF2-40B4-BE49-F238E27FC236}">
                <a16:creationId xmlns:a16="http://schemas.microsoft.com/office/drawing/2014/main" id="{AF789976-E7A1-718A-044E-64D84F6BD2D7}"/>
              </a:ext>
            </a:extLst>
          </p:cNvPr>
          <p:cNvSpPr/>
          <p:nvPr/>
        </p:nvSpPr>
        <p:spPr>
          <a:xfrm>
            <a:off x="3771966" y="554863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Dreieck 168">
            <a:extLst>
              <a:ext uri="{FF2B5EF4-FFF2-40B4-BE49-F238E27FC236}">
                <a16:creationId xmlns:a16="http://schemas.microsoft.com/office/drawing/2014/main" id="{726547BD-A009-0970-B3F1-5662FC3F7270}"/>
              </a:ext>
            </a:extLst>
          </p:cNvPr>
          <p:cNvSpPr/>
          <p:nvPr/>
        </p:nvSpPr>
        <p:spPr>
          <a:xfrm>
            <a:off x="3855542" y="645320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7FEF24-2E90-F754-41BF-DBBBF2FDD1B4}"/>
              </a:ext>
            </a:extLst>
          </p:cNvPr>
          <p:cNvSpPr/>
          <p:nvPr/>
        </p:nvSpPr>
        <p:spPr>
          <a:xfrm rot="226714">
            <a:off x="2860559" y="515412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297920C-7B0A-0C47-930A-A8110171A7B6}"/>
              </a:ext>
            </a:extLst>
          </p:cNvPr>
          <p:cNvSpPr/>
          <p:nvPr/>
        </p:nvSpPr>
        <p:spPr>
          <a:xfrm rot="226714">
            <a:off x="3145444" y="536330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0FF06BB9-0B36-BF20-CF6E-D1320D335171}"/>
              </a:ext>
            </a:extLst>
          </p:cNvPr>
          <p:cNvSpPr/>
          <p:nvPr/>
        </p:nvSpPr>
        <p:spPr>
          <a:xfrm rot="226714">
            <a:off x="2118477" y="610538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C787B4A0-C8E7-2CB0-8CDF-9BBDB6203040}"/>
              </a:ext>
            </a:extLst>
          </p:cNvPr>
          <p:cNvSpPr/>
          <p:nvPr/>
        </p:nvSpPr>
        <p:spPr>
          <a:xfrm rot="226714">
            <a:off x="2425736" y="536330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7958D7F5-830D-6DA1-02ED-738DE90CD636}"/>
              </a:ext>
            </a:extLst>
          </p:cNvPr>
          <p:cNvSpPr/>
          <p:nvPr/>
        </p:nvSpPr>
        <p:spPr>
          <a:xfrm rot="226714">
            <a:off x="2512021" y="60291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BF0D300B-5FA3-399D-C7B6-3F213A159BA0}"/>
              </a:ext>
            </a:extLst>
          </p:cNvPr>
          <p:cNvSpPr/>
          <p:nvPr/>
        </p:nvSpPr>
        <p:spPr>
          <a:xfrm rot="226714">
            <a:off x="2804025" y="563835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5375CAF0-928D-17F1-1535-FED802ECE5D1}"/>
              </a:ext>
            </a:extLst>
          </p:cNvPr>
          <p:cNvSpPr/>
          <p:nvPr/>
        </p:nvSpPr>
        <p:spPr>
          <a:xfrm rot="226714">
            <a:off x="2268763" y="564437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B2A3100-6F93-450B-EA7F-F0F9259C26F2}"/>
              </a:ext>
            </a:extLst>
          </p:cNvPr>
          <p:cNvSpPr/>
          <p:nvPr/>
        </p:nvSpPr>
        <p:spPr>
          <a:xfrm rot="226714">
            <a:off x="3543901" y="527702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42ED0671-3B04-20B8-E8ED-32E95DA6FCAA}"/>
              </a:ext>
            </a:extLst>
          </p:cNvPr>
          <p:cNvSpPr/>
          <p:nvPr/>
        </p:nvSpPr>
        <p:spPr>
          <a:xfrm rot="226714">
            <a:off x="2474643" y="499188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E926D224-38C8-E971-3BB6-A200FB9F64A6}"/>
              </a:ext>
            </a:extLst>
          </p:cNvPr>
          <p:cNvSpPr/>
          <p:nvPr/>
        </p:nvSpPr>
        <p:spPr>
          <a:xfrm rot="226714">
            <a:off x="3202230" y="513716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Rechteck 193">
            <a:extLst>
              <a:ext uri="{FF2B5EF4-FFF2-40B4-BE49-F238E27FC236}">
                <a16:creationId xmlns:a16="http://schemas.microsoft.com/office/drawing/2014/main" id="{57C6C9D0-66B1-8FDB-87EB-64A19584ABA4}"/>
              </a:ext>
            </a:extLst>
          </p:cNvPr>
          <p:cNvSpPr/>
          <p:nvPr/>
        </p:nvSpPr>
        <p:spPr>
          <a:xfrm>
            <a:off x="2066793" y="4961464"/>
            <a:ext cx="3368851" cy="1832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hteck 196">
            <a:extLst>
              <a:ext uri="{FF2B5EF4-FFF2-40B4-BE49-F238E27FC236}">
                <a16:creationId xmlns:a16="http://schemas.microsoft.com/office/drawing/2014/main" id="{A887687D-7B84-5EF3-63F1-D972636D7BFD}"/>
              </a:ext>
            </a:extLst>
          </p:cNvPr>
          <p:cNvSpPr/>
          <p:nvPr/>
        </p:nvSpPr>
        <p:spPr>
          <a:xfrm>
            <a:off x="5921351" y="2878645"/>
            <a:ext cx="2724446" cy="3859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Dreieck 219">
            <a:extLst>
              <a:ext uri="{FF2B5EF4-FFF2-40B4-BE49-F238E27FC236}">
                <a16:creationId xmlns:a16="http://schemas.microsoft.com/office/drawing/2014/main" id="{058BA8C6-8C5C-B2B1-8970-4FE33A3D1DF8}"/>
              </a:ext>
            </a:extLst>
          </p:cNvPr>
          <p:cNvSpPr/>
          <p:nvPr/>
        </p:nvSpPr>
        <p:spPr>
          <a:xfrm>
            <a:off x="7412861" y="585599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9F616296-09CE-8A6C-8B36-E904476CD95D}"/>
              </a:ext>
            </a:extLst>
          </p:cNvPr>
          <p:cNvSpPr/>
          <p:nvPr/>
        </p:nvSpPr>
        <p:spPr>
          <a:xfrm rot="226714">
            <a:off x="6054339" y="444461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Dreieck 221">
            <a:extLst>
              <a:ext uri="{FF2B5EF4-FFF2-40B4-BE49-F238E27FC236}">
                <a16:creationId xmlns:a16="http://schemas.microsoft.com/office/drawing/2014/main" id="{84F32C9C-2CF0-8BB9-C232-8414A5F7CC0D}"/>
              </a:ext>
            </a:extLst>
          </p:cNvPr>
          <p:cNvSpPr/>
          <p:nvPr/>
        </p:nvSpPr>
        <p:spPr>
          <a:xfrm>
            <a:off x="7306649" y="4612014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8B57452-0351-B8A8-1608-049C9CD883B4}"/>
              </a:ext>
            </a:extLst>
          </p:cNvPr>
          <p:cNvSpPr/>
          <p:nvPr/>
        </p:nvSpPr>
        <p:spPr>
          <a:xfrm rot="226714">
            <a:off x="6687243" y="481365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Dreieck 223">
            <a:extLst>
              <a:ext uri="{FF2B5EF4-FFF2-40B4-BE49-F238E27FC236}">
                <a16:creationId xmlns:a16="http://schemas.microsoft.com/office/drawing/2014/main" id="{066425E9-3E6D-6E79-2767-1535C3D34F2F}"/>
              </a:ext>
            </a:extLst>
          </p:cNvPr>
          <p:cNvSpPr/>
          <p:nvPr/>
        </p:nvSpPr>
        <p:spPr>
          <a:xfrm>
            <a:off x="7991228" y="523036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1FFB601F-BC29-A5ED-CE03-2E87BD749F20}"/>
              </a:ext>
            </a:extLst>
          </p:cNvPr>
          <p:cNvSpPr/>
          <p:nvPr/>
        </p:nvSpPr>
        <p:spPr>
          <a:xfrm rot="226714">
            <a:off x="6115093" y="525267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Dreieck 225">
            <a:extLst>
              <a:ext uri="{FF2B5EF4-FFF2-40B4-BE49-F238E27FC236}">
                <a16:creationId xmlns:a16="http://schemas.microsoft.com/office/drawing/2014/main" id="{8053FDDF-B314-BEA2-A44D-CE16BEFC82F6}"/>
              </a:ext>
            </a:extLst>
          </p:cNvPr>
          <p:cNvSpPr/>
          <p:nvPr/>
        </p:nvSpPr>
        <p:spPr>
          <a:xfrm>
            <a:off x="7300316" y="5271359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C5EF5A2B-A3AD-CC80-59A7-46F77D19949C}"/>
              </a:ext>
            </a:extLst>
          </p:cNvPr>
          <p:cNvSpPr/>
          <p:nvPr/>
        </p:nvSpPr>
        <p:spPr>
          <a:xfrm rot="226714">
            <a:off x="6444637" y="307282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Dreieck 227">
            <a:extLst>
              <a:ext uri="{FF2B5EF4-FFF2-40B4-BE49-F238E27FC236}">
                <a16:creationId xmlns:a16="http://schemas.microsoft.com/office/drawing/2014/main" id="{6B26F2B2-D7EC-A8AE-A7C1-72031B31E174}"/>
              </a:ext>
            </a:extLst>
          </p:cNvPr>
          <p:cNvSpPr/>
          <p:nvPr/>
        </p:nvSpPr>
        <p:spPr>
          <a:xfrm>
            <a:off x="7677399" y="5746386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C5E8FDF2-815D-D156-B620-70819CE504EA}"/>
              </a:ext>
            </a:extLst>
          </p:cNvPr>
          <p:cNvSpPr/>
          <p:nvPr/>
        </p:nvSpPr>
        <p:spPr>
          <a:xfrm rot="226714">
            <a:off x="6388367" y="594228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0" name="Dreieck 229">
            <a:extLst>
              <a:ext uri="{FF2B5EF4-FFF2-40B4-BE49-F238E27FC236}">
                <a16:creationId xmlns:a16="http://schemas.microsoft.com/office/drawing/2014/main" id="{7E34705F-49C0-42C1-07C7-38E07A62F23C}"/>
              </a:ext>
            </a:extLst>
          </p:cNvPr>
          <p:cNvSpPr/>
          <p:nvPr/>
        </p:nvSpPr>
        <p:spPr>
          <a:xfrm>
            <a:off x="8068169" y="6384352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FBDC9664-3EF9-02BF-ABA9-CA931FD84A95}"/>
              </a:ext>
            </a:extLst>
          </p:cNvPr>
          <p:cNvSpPr/>
          <p:nvPr/>
        </p:nvSpPr>
        <p:spPr>
          <a:xfrm rot="226714">
            <a:off x="6177601" y="379032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Dreieck 231">
            <a:extLst>
              <a:ext uri="{FF2B5EF4-FFF2-40B4-BE49-F238E27FC236}">
                <a16:creationId xmlns:a16="http://schemas.microsoft.com/office/drawing/2014/main" id="{B748F190-01AA-CD56-F762-A89645F7EC7F}"/>
              </a:ext>
            </a:extLst>
          </p:cNvPr>
          <p:cNvSpPr/>
          <p:nvPr/>
        </p:nvSpPr>
        <p:spPr>
          <a:xfrm>
            <a:off x="7991228" y="4874515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6D80985-8C5F-6AD3-5690-153DCF26020F}"/>
              </a:ext>
            </a:extLst>
          </p:cNvPr>
          <p:cNvSpPr/>
          <p:nvPr/>
        </p:nvSpPr>
        <p:spPr>
          <a:xfrm rot="226714">
            <a:off x="6945905" y="399602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Dreieck 233">
            <a:extLst>
              <a:ext uri="{FF2B5EF4-FFF2-40B4-BE49-F238E27FC236}">
                <a16:creationId xmlns:a16="http://schemas.microsoft.com/office/drawing/2014/main" id="{7C9FC99B-1E3B-48FA-75B6-58FDBC4FD2F8}"/>
              </a:ext>
            </a:extLst>
          </p:cNvPr>
          <p:cNvSpPr/>
          <p:nvPr/>
        </p:nvSpPr>
        <p:spPr>
          <a:xfrm>
            <a:off x="7596283" y="4955632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05D5FCB-5663-0BF0-F763-23619EABEC94}"/>
              </a:ext>
            </a:extLst>
          </p:cNvPr>
          <p:cNvSpPr/>
          <p:nvPr/>
        </p:nvSpPr>
        <p:spPr>
          <a:xfrm rot="226714">
            <a:off x="6155376" y="631368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6" name="Dreieck 235">
            <a:extLst>
              <a:ext uri="{FF2B5EF4-FFF2-40B4-BE49-F238E27FC236}">
                <a16:creationId xmlns:a16="http://schemas.microsoft.com/office/drawing/2014/main" id="{A380F94D-03D8-4046-2B1B-FDC04FF9D98D}"/>
              </a:ext>
            </a:extLst>
          </p:cNvPr>
          <p:cNvSpPr/>
          <p:nvPr/>
        </p:nvSpPr>
        <p:spPr>
          <a:xfrm>
            <a:off x="7910112" y="4421551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5A82109-BC60-321B-4684-69C1BC2EA8E0}"/>
              </a:ext>
            </a:extLst>
          </p:cNvPr>
          <p:cNvSpPr/>
          <p:nvPr/>
        </p:nvSpPr>
        <p:spPr>
          <a:xfrm rot="226714">
            <a:off x="6344917" y="469313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8" name="Dreieck 237">
            <a:extLst>
              <a:ext uri="{FF2B5EF4-FFF2-40B4-BE49-F238E27FC236}">
                <a16:creationId xmlns:a16="http://schemas.microsoft.com/office/drawing/2014/main" id="{32217DA8-1BAF-4468-C445-064A6A27D7F9}"/>
              </a:ext>
            </a:extLst>
          </p:cNvPr>
          <p:cNvSpPr/>
          <p:nvPr/>
        </p:nvSpPr>
        <p:spPr>
          <a:xfrm>
            <a:off x="7393199" y="4236467"/>
            <a:ext cx="162232" cy="16223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6A59F2E9-017A-C4FF-CBFC-7138E3A0B0D2}"/>
              </a:ext>
            </a:extLst>
          </p:cNvPr>
          <p:cNvSpPr/>
          <p:nvPr/>
        </p:nvSpPr>
        <p:spPr>
          <a:xfrm rot="226714">
            <a:off x="6976319" y="323455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0" name="Dreieck 239">
            <a:extLst>
              <a:ext uri="{FF2B5EF4-FFF2-40B4-BE49-F238E27FC236}">
                <a16:creationId xmlns:a16="http://schemas.microsoft.com/office/drawing/2014/main" id="{62271AA9-9A1C-6855-402D-0170F08CAB0B}"/>
              </a:ext>
            </a:extLst>
          </p:cNvPr>
          <p:cNvSpPr/>
          <p:nvPr/>
        </p:nvSpPr>
        <p:spPr>
          <a:xfrm>
            <a:off x="8397102" y="540506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1" name="Dreieck 240">
            <a:extLst>
              <a:ext uri="{FF2B5EF4-FFF2-40B4-BE49-F238E27FC236}">
                <a16:creationId xmlns:a16="http://schemas.microsoft.com/office/drawing/2014/main" id="{B4C72AB5-022B-EE00-79BA-582C65B83F2D}"/>
              </a:ext>
            </a:extLst>
          </p:cNvPr>
          <p:cNvSpPr/>
          <p:nvPr/>
        </p:nvSpPr>
        <p:spPr>
          <a:xfrm>
            <a:off x="7991228" y="4130821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2" name="Dreieck 241">
            <a:extLst>
              <a:ext uri="{FF2B5EF4-FFF2-40B4-BE49-F238E27FC236}">
                <a16:creationId xmlns:a16="http://schemas.microsoft.com/office/drawing/2014/main" id="{E50E725D-DA6F-3C27-509F-EC8ECA50F3D7}"/>
              </a:ext>
            </a:extLst>
          </p:cNvPr>
          <p:cNvSpPr/>
          <p:nvPr/>
        </p:nvSpPr>
        <p:spPr>
          <a:xfrm>
            <a:off x="8220703" y="600017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3" name="Dreieck 242">
            <a:extLst>
              <a:ext uri="{FF2B5EF4-FFF2-40B4-BE49-F238E27FC236}">
                <a16:creationId xmlns:a16="http://schemas.microsoft.com/office/drawing/2014/main" id="{A968FA42-133F-73F0-C9F4-F8D687A97F53}"/>
              </a:ext>
            </a:extLst>
          </p:cNvPr>
          <p:cNvSpPr/>
          <p:nvPr/>
        </p:nvSpPr>
        <p:spPr>
          <a:xfrm>
            <a:off x="7688285" y="4678308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Dreieck 243">
            <a:extLst>
              <a:ext uri="{FF2B5EF4-FFF2-40B4-BE49-F238E27FC236}">
                <a16:creationId xmlns:a16="http://schemas.microsoft.com/office/drawing/2014/main" id="{315EDF86-3E87-8439-49B2-A09390FD2E6B}"/>
              </a:ext>
            </a:extLst>
          </p:cNvPr>
          <p:cNvSpPr/>
          <p:nvPr/>
        </p:nvSpPr>
        <p:spPr>
          <a:xfrm>
            <a:off x="6897684" y="6400329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Dreieck 244">
            <a:extLst>
              <a:ext uri="{FF2B5EF4-FFF2-40B4-BE49-F238E27FC236}">
                <a16:creationId xmlns:a16="http://schemas.microsoft.com/office/drawing/2014/main" id="{A67EC9D7-FC50-F6C2-44B9-9C8BF6F0CCEC}"/>
              </a:ext>
            </a:extLst>
          </p:cNvPr>
          <p:cNvSpPr/>
          <p:nvPr/>
        </p:nvSpPr>
        <p:spPr>
          <a:xfrm>
            <a:off x="6986176" y="605128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Dreieck 245">
            <a:extLst>
              <a:ext uri="{FF2B5EF4-FFF2-40B4-BE49-F238E27FC236}">
                <a16:creationId xmlns:a16="http://schemas.microsoft.com/office/drawing/2014/main" id="{CA004E6B-AB05-AE3C-839D-17D485BEA55B}"/>
              </a:ext>
            </a:extLst>
          </p:cNvPr>
          <p:cNvSpPr/>
          <p:nvPr/>
        </p:nvSpPr>
        <p:spPr>
          <a:xfrm>
            <a:off x="8008730" y="5708640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Dreieck 246">
            <a:extLst>
              <a:ext uri="{FF2B5EF4-FFF2-40B4-BE49-F238E27FC236}">
                <a16:creationId xmlns:a16="http://schemas.microsoft.com/office/drawing/2014/main" id="{440040B5-0592-3D2C-55E3-3D8FA150DB7D}"/>
              </a:ext>
            </a:extLst>
          </p:cNvPr>
          <p:cNvSpPr/>
          <p:nvPr/>
        </p:nvSpPr>
        <p:spPr>
          <a:xfrm>
            <a:off x="8210240" y="4583785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8" name="Dreieck 247">
            <a:extLst>
              <a:ext uri="{FF2B5EF4-FFF2-40B4-BE49-F238E27FC236}">
                <a16:creationId xmlns:a16="http://schemas.microsoft.com/office/drawing/2014/main" id="{557CFC63-9ADB-626C-13A8-7598FD4BD07E}"/>
              </a:ext>
            </a:extLst>
          </p:cNvPr>
          <p:cNvSpPr/>
          <p:nvPr/>
        </p:nvSpPr>
        <p:spPr>
          <a:xfrm>
            <a:off x="7747880" y="6252847"/>
            <a:ext cx="162232" cy="16223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A7F3A121-BF50-0550-A961-58BED540CFB9}"/>
              </a:ext>
            </a:extLst>
          </p:cNvPr>
          <p:cNvSpPr/>
          <p:nvPr/>
        </p:nvSpPr>
        <p:spPr>
          <a:xfrm rot="226714">
            <a:off x="6358351" y="402901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EF5F969C-089F-CDAE-FCB8-961A1A1868D7}"/>
              </a:ext>
            </a:extLst>
          </p:cNvPr>
          <p:cNvSpPr/>
          <p:nvPr/>
        </p:nvSpPr>
        <p:spPr>
          <a:xfrm rot="226714">
            <a:off x="6760832" y="524579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5B19B54-8B3E-CAC3-9529-3FEB20938FA5}"/>
              </a:ext>
            </a:extLst>
          </p:cNvPr>
          <p:cNvSpPr/>
          <p:nvPr/>
        </p:nvSpPr>
        <p:spPr>
          <a:xfrm rot="226714">
            <a:off x="7221130" y="358690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7AA80783-EA3F-2DD5-F1FD-1E10F4F9394D}"/>
              </a:ext>
            </a:extLst>
          </p:cNvPr>
          <p:cNvSpPr/>
          <p:nvPr/>
        </p:nvSpPr>
        <p:spPr>
          <a:xfrm rot="226714">
            <a:off x="6286417" y="552797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5892ACB2-C06F-98AA-E15B-677DE0BA75F4}"/>
              </a:ext>
            </a:extLst>
          </p:cNvPr>
          <p:cNvSpPr/>
          <p:nvPr/>
        </p:nvSpPr>
        <p:spPr>
          <a:xfrm rot="226714">
            <a:off x="6372702" y="61938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92105019-563E-EA8B-9B1F-B03FDF0C88C2}"/>
              </a:ext>
            </a:extLst>
          </p:cNvPr>
          <p:cNvSpPr/>
          <p:nvPr/>
        </p:nvSpPr>
        <p:spPr>
          <a:xfrm rot="226714">
            <a:off x="6704991" y="374692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B9F464AF-EAFC-7940-5509-11F60990BC47}"/>
              </a:ext>
            </a:extLst>
          </p:cNvPr>
          <p:cNvSpPr/>
          <p:nvPr/>
        </p:nvSpPr>
        <p:spPr>
          <a:xfrm rot="226714">
            <a:off x="6129444" y="580904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274AFCF-593B-D0F4-AC5F-D029CFFBED9F}"/>
              </a:ext>
            </a:extLst>
          </p:cNvPr>
          <p:cNvSpPr/>
          <p:nvPr/>
        </p:nvSpPr>
        <p:spPr>
          <a:xfrm rot="226714">
            <a:off x="6714236" y="429998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635EE385-7C2A-4EB5-0BD0-49DF0F5655D8}"/>
              </a:ext>
            </a:extLst>
          </p:cNvPr>
          <p:cNvSpPr/>
          <p:nvPr/>
        </p:nvSpPr>
        <p:spPr>
          <a:xfrm rot="226714">
            <a:off x="6335324" y="51565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B15AFF23-A2F0-19B3-F6B2-E86415DF8DAE}"/>
              </a:ext>
            </a:extLst>
          </p:cNvPr>
          <p:cNvSpPr/>
          <p:nvPr/>
        </p:nvSpPr>
        <p:spPr>
          <a:xfrm rot="226714">
            <a:off x="6149871" y="477737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9" name="Gerade Verbindung 258">
            <a:extLst>
              <a:ext uri="{FF2B5EF4-FFF2-40B4-BE49-F238E27FC236}">
                <a16:creationId xmlns:a16="http://schemas.microsoft.com/office/drawing/2014/main" id="{2AF00616-4FFB-0952-A970-1171B6645501}"/>
              </a:ext>
            </a:extLst>
          </p:cNvPr>
          <p:cNvCxnSpPr>
            <a:cxnSpLocks/>
          </p:cNvCxnSpPr>
          <p:nvPr/>
        </p:nvCxnSpPr>
        <p:spPr>
          <a:xfrm flipV="1">
            <a:off x="6577496" y="2878645"/>
            <a:ext cx="1111115" cy="38413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4" name="Textfeld 263">
            <a:extLst>
              <a:ext uri="{FF2B5EF4-FFF2-40B4-BE49-F238E27FC236}">
                <a16:creationId xmlns:a16="http://schemas.microsoft.com/office/drawing/2014/main" id="{DBE371A9-B172-F1F8-5DC9-562656E1F93F}"/>
              </a:ext>
            </a:extLst>
          </p:cNvPr>
          <p:cNvSpPr txBox="1"/>
          <p:nvPr/>
        </p:nvSpPr>
        <p:spPr>
          <a:xfrm>
            <a:off x="6769552" y="671726"/>
            <a:ext cx="164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Domain Classifier</a:t>
            </a:r>
          </a:p>
        </p:txBody>
      </p:sp>
      <p:sp>
        <p:nvSpPr>
          <p:cNvPr id="265" name="Textfeld 264">
            <a:extLst>
              <a:ext uri="{FF2B5EF4-FFF2-40B4-BE49-F238E27FC236}">
                <a16:creationId xmlns:a16="http://schemas.microsoft.com/office/drawing/2014/main" id="{9D724B13-7B9B-7CA8-A924-52BA0A03549F}"/>
              </a:ext>
            </a:extLst>
          </p:cNvPr>
          <p:cNvSpPr txBox="1"/>
          <p:nvPr/>
        </p:nvSpPr>
        <p:spPr>
          <a:xfrm>
            <a:off x="7645387" y="2876713"/>
            <a:ext cx="10962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Cross- Domain Classifier</a:t>
            </a:r>
          </a:p>
        </p:txBody>
      </p:sp>
      <p:cxnSp>
        <p:nvCxnSpPr>
          <p:cNvPr id="267" name="Gerade Verbindung mit Pfeil 266">
            <a:extLst>
              <a:ext uri="{FF2B5EF4-FFF2-40B4-BE49-F238E27FC236}">
                <a16:creationId xmlns:a16="http://schemas.microsoft.com/office/drawing/2014/main" id="{8397E955-83D4-A1B1-B113-8F48E6DDCA76}"/>
              </a:ext>
            </a:extLst>
          </p:cNvPr>
          <p:cNvCxnSpPr>
            <a:cxnSpLocks/>
            <a:stCxn id="138" idx="3"/>
          </p:cNvCxnSpPr>
          <p:nvPr/>
        </p:nvCxnSpPr>
        <p:spPr>
          <a:xfrm>
            <a:off x="5421184" y="3663869"/>
            <a:ext cx="436247" cy="1024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Gerade Verbindung mit Pfeil 268">
            <a:extLst>
              <a:ext uri="{FF2B5EF4-FFF2-40B4-BE49-F238E27FC236}">
                <a16:creationId xmlns:a16="http://schemas.microsoft.com/office/drawing/2014/main" id="{1630ED49-F92F-A2EF-C270-E68E4C5C1F79}"/>
              </a:ext>
            </a:extLst>
          </p:cNvPr>
          <p:cNvCxnSpPr>
            <a:cxnSpLocks/>
            <a:stCxn id="194" idx="3"/>
          </p:cNvCxnSpPr>
          <p:nvPr/>
        </p:nvCxnSpPr>
        <p:spPr>
          <a:xfrm flipV="1">
            <a:off x="5435644" y="4955632"/>
            <a:ext cx="429798" cy="922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3" name="Textfeld 272">
            <a:extLst>
              <a:ext uri="{FF2B5EF4-FFF2-40B4-BE49-F238E27FC236}">
                <a16:creationId xmlns:a16="http://schemas.microsoft.com/office/drawing/2014/main" id="{BCE003BC-9BDE-49C5-2AF5-F0A9284CF5DB}"/>
              </a:ext>
            </a:extLst>
          </p:cNvPr>
          <p:cNvSpPr txBox="1"/>
          <p:nvPr/>
        </p:nvSpPr>
        <p:spPr>
          <a:xfrm>
            <a:off x="5876786" y="2559898"/>
            <a:ext cx="2837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Domain-Invariant Feature Space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5960F661-16B4-EE8B-B41A-727D2D57D079}"/>
              </a:ext>
            </a:extLst>
          </p:cNvPr>
          <p:cNvSpPr txBox="1"/>
          <p:nvPr/>
        </p:nvSpPr>
        <p:spPr>
          <a:xfrm>
            <a:off x="4191856" y="2914125"/>
            <a:ext cx="164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 Domain Classifier</a:t>
            </a:r>
          </a:p>
        </p:txBody>
      </p:sp>
      <p:sp>
        <p:nvSpPr>
          <p:cNvPr id="278" name="Rechteck 277">
            <a:extLst>
              <a:ext uri="{FF2B5EF4-FFF2-40B4-BE49-F238E27FC236}">
                <a16:creationId xmlns:a16="http://schemas.microsoft.com/office/drawing/2014/main" id="{596F6EE9-A08F-8D5E-F7C9-29816078BA42}"/>
              </a:ext>
            </a:extLst>
          </p:cNvPr>
          <p:cNvSpPr/>
          <p:nvPr/>
        </p:nvSpPr>
        <p:spPr>
          <a:xfrm>
            <a:off x="2978558" y="2454926"/>
            <a:ext cx="14512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 Domain</a:t>
            </a:r>
          </a:p>
        </p:txBody>
      </p:sp>
      <p:sp>
        <p:nvSpPr>
          <p:cNvPr id="282" name="Rechteck 281">
            <a:extLst>
              <a:ext uri="{FF2B5EF4-FFF2-40B4-BE49-F238E27FC236}">
                <a16:creationId xmlns:a16="http://schemas.microsoft.com/office/drawing/2014/main" id="{6AE9E2D4-3698-E0AB-1C2A-91E91E5DC307}"/>
              </a:ext>
            </a:extLst>
          </p:cNvPr>
          <p:cNvSpPr/>
          <p:nvPr/>
        </p:nvSpPr>
        <p:spPr>
          <a:xfrm>
            <a:off x="2982722" y="4649621"/>
            <a:ext cx="13973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Target Domain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604F84A5-8CA0-B6BC-90E9-CD401AAA725B}"/>
              </a:ext>
            </a:extLst>
          </p:cNvPr>
          <p:cNvSpPr txBox="1"/>
          <p:nvPr/>
        </p:nvSpPr>
        <p:spPr>
          <a:xfrm rot="16200000">
            <a:off x="527911" y="1004950"/>
            <a:ext cx="2552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Without Domain Adaptation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E5F116D6-2B7B-CA14-0BC2-06A4B32AD0FB}"/>
              </a:ext>
            </a:extLst>
          </p:cNvPr>
          <p:cNvSpPr txBox="1"/>
          <p:nvPr/>
        </p:nvSpPr>
        <p:spPr>
          <a:xfrm rot="16200000">
            <a:off x="623500" y="4526487"/>
            <a:ext cx="227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 Domain Adaptation</a:t>
            </a:r>
          </a:p>
        </p:txBody>
      </p:sp>
      <p:cxnSp>
        <p:nvCxnSpPr>
          <p:cNvPr id="287" name="Gerade Verbindung 286">
            <a:extLst>
              <a:ext uri="{FF2B5EF4-FFF2-40B4-BE49-F238E27FC236}">
                <a16:creationId xmlns:a16="http://schemas.microsoft.com/office/drawing/2014/main" id="{12CAEAF5-8F78-69B5-F7E8-C8AC0D000890}"/>
              </a:ext>
            </a:extLst>
          </p:cNvPr>
          <p:cNvCxnSpPr>
            <a:cxnSpLocks/>
          </p:cNvCxnSpPr>
          <p:nvPr/>
        </p:nvCxnSpPr>
        <p:spPr>
          <a:xfrm>
            <a:off x="1429820" y="2480550"/>
            <a:ext cx="7215977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4" name="Rechteck 293">
            <a:extLst>
              <a:ext uri="{FF2B5EF4-FFF2-40B4-BE49-F238E27FC236}">
                <a16:creationId xmlns:a16="http://schemas.microsoft.com/office/drawing/2014/main" id="{AA0A90E8-5AED-54CF-5BC5-C1BCCDE10612}"/>
              </a:ext>
            </a:extLst>
          </p:cNvPr>
          <p:cNvSpPr/>
          <p:nvPr/>
        </p:nvSpPr>
        <p:spPr>
          <a:xfrm>
            <a:off x="8803602" y="162987"/>
            <a:ext cx="3307455" cy="1626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18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EA3C485-60A4-AA9A-C3DF-49B1EBE67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289" y="2896886"/>
            <a:ext cx="4612055" cy="46120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CDB0605-CFB7-A2A1-F041-FC0FF368D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1" y="-331578"/>
            <a:ext cx="4612055" cy="46120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5245DA6-4417-F295-642F-DD56EACF7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1" y="2896887"/>
            <a:ext cx="4612054" cy="46120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DDECC1-D4FB-A18C-8149-B4011468E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2289" y="-331579"/>
            <a:ext cx="4612055" cy="4612055"/>
          </a:xfrm>
          <a:prstGeom prst="rect">
            <a:avLst/>
          </a:prstGeom>
        </p:spPr>
      </p:pic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38626363-8B3C-7C88-B2A5-B15CEEB2E927}"/>
              </a:ext>
            </a:extLst>
          </p:cNvPr>
          <p:cNvCxnSpPr>
            <a:cxnSpLocks/>
          </p:cNvCxnSpPr>
          <p:nvPr/>
        </p:nvCxnSpPr>
        <p:spPr>
          <a:xfrm>
            <a:off x="4113453" y="-1231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9440C8C-178F-AB3D-7DFC-53A1FA6EE10A}"/>
              </a:ext>
            </a:extLst>
          </p:cNvPr>
          <p:cNvSpPr txBox="1"/>
          <p:nvPr/>
        </p:nvSpPr>
        <p:spPr>
          <a:xfrm>
            <a:off x="1467027" y="42302"/>
            <a:ext cx="170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Unlabeled MMD loss</a:t>
            </a:r>
          </a:p>
        </p:txBody>
      </p: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282174D3-D5D0-911A-A320-1B824FECE015}"/>
              </a:ext>
            </a:extLst>
          </p:cNvPr>
          <p:cNvCxnSpPr>
            <a:cxnSpLocks/>
          </p:cNvCxnSpPr>
          <p:nvPr/>
        </p:nvCxnSpPr>
        <p:spPr>
          <a:xfrm>
            <a:off x="-1545534" y="357674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14B4EA5E-0832-8C02-F277-3CDCFCFECF37}"/>
              </a:ext>
            </a:extLst>
          </p:cNvPr>
          <p:cNvCxnSpPr>
            <a:cxnSpLocks/>
          </p:cNvCxnSpPr>
          <p:nvPr/>
        </p:nvCxnSpPr>
        <p:spPr>
          <a:xfrm>
            <a:off x="566726" y="2998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C678B2C1-B22C-4525-87E9-0D0A213BDFB2}"/>
              </a:ext>
            </a:extLst>
          </p:cNvPr>
          <p:cNvCxnSpPr>
            <a:cxnSpLocks/>
          </p:cNvCxnSpPr>
          <p:nvPr/>
        </p:nvCxnSpPr>
        <p:spPr>
          <a:xfrm>
            <a:off x="-1545534" y="42856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B1137B8-13CD-DD66-4EF8-B8654CBF8D7C}"/>
              </a:ext>
            </a:extLst>
          </p:cNvPr>
          <p:cNvSpPr txBox="1"/>
          <p:nvPr/>
        </p:nvSpPr>
        <p:spPr>
          <a:xfrm rot="16200000">
            <a:off x="-67654" y="166396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0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538B2A-7298-743F-791E-89DF033AB3B8}"/>
              </a:ext>
            </a:extLst>
          </p:cNvPr>
          <p:cNvSpPr txBox="1"/>
          <p:nvPr/>
        </p:nvSpPr>
        <p:spPr>
          <a:xfrm rot="16200000">
            <a:off x="-97877" y="512988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6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31C5E1C-DD3D-93D6-C6A3-B21E4EE3E3D8}"/>
              </a:ext>
            </a:extLst>
          </p:cNvPr>
          <p:cNvSpPr txBox="1"/>
          <p:nvPr/>
        </p:nvSpPr>
        <p:spPr>
          <a:xfrm>
            <a:off x="5101920" y="42302"/>
            <a:ext cx="1532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Labeled MMD loss</a:t>
            </a:r>
          </a:p>
        </p:txBody>
      </p:sp>
    </p:spTree>
    <p:extLst>
      <p:ext uri="{BB962C8B-B14F-4D97-AF65-F5344CB8AC3E}">
        <p14:creationId xmlns:p14="http://schemas.microsoft.com/office/powerpoint/2010/main" val="2850580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6D95C52-889A-799C-D151-26DFA38DC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624" y="2896885"/>
            <a:ext cx="4612055" cy="461205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98C8198-94AB-6C19-0404-AEDCCA30E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624" y="0"/>
            <a:ext cx="4612055" cy="461205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EA3C485-60A4-AA9A-C3DF-49B1EBE67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358" y="2896886"/>
            <a:ext cx="4612055" cy="461205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DDECC1-D4FB-A18C-8149-B4011468E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357" y="-331578"/>
            <a:ext cx="4612055" cy="4612055"/>
          </a:xfrm>
          <a:prstGeom prst="rect">
            <a:avLst/>
          </a:prstGeom>
        </p:spPr>
      </p:pic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38626363-8B3C-7C88-B2A5-B15CEEB2E927}"/>
              </a:ext>
            </a:extLst>
          </p:cNvPr>
          <p:cNvCxnSpPr>
            <a:cxnSpLocks/>
          </p:cNvCxnSpPr>
          <p:nvPr/>
        </p:nvCxnSpPr>
        <p:spPr>
          <a:xfrm>
            <a:off x="4113453" y="-1231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39440C8C-178F-AB3D-7DFC-53A1FA6EE10A}"/>
              </a:ext>
            </a:extLst>
          </p:cNvPr>
          <p:cNvSpPr txBox="1"/>
          <p:nvPr/>
        </p:nvSpPr>
        <p:spPr>
          <a:xfrm>
            <a:off x="625137" y="42302"/>
            <a:ext cx="3214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Unlabeled MMD Loss with target CE-Loss </a:t>
            </a:r>
          </a:p>
        </p:txBody>
      </p: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14B4EA5E-0832-8C02-F277-3CDCFCFECF37}"/>
              </a:ext>
            </a:extLst>
          </p:cNvPr>
          <p:cNvCxnSpPr>
            <a:cxnSpLocks/>
          </p:cNvCxnSpPr>
          <p:nvPr/>
        </p:nvCxnSpPr>
        <p:spPr>
          <a:xfrm>
            <a:off x="566726" y="29986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C678B2C1-B22C-4525-87E9-0D0A213BDFB2}"/>
              </a:ext>
            </a:extLst>
          </p:cNvPr>
          <p:cNvCxnSpPr>
            <a:cxnSpLocks/>
          </p:cNvCxnSpPr>
          <p:nvPr/>
        </p:nvCxnSpPr>
        <p:spPr>
          <a:xfrm>
            <a:off x="-1545534" y="42856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5B1137B8-13CD-DD66-4EF8-B8654CBF8D7C}"/>
              </a:ext>
            </a:extLst>
          </p:cNvPr>
          <p:cNvSpPr txBox="1"/>
          <p:nvPr/>
        </p:nvSpPr>
        <p:spPr>
          <a:xfrm rot="16200000">
            <a:off x="-67654" y="1663967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0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A538B2A-7298-743F-791E-89DF033AB3B8}"/>
              </a:ext>
            </a:extLst>
          </p:cNvPr>
          <p:cNvSpPr txBox="1"/>
          <p:nvPr/>
        </p:nvSpPr>
        <p:spPr>
          <a:xfrm rot="16200000">
            <a:off x="-97877" y="512988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Epoch 6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31C5E1C-DD3D-93D6-C6A3-B21E4EE3E3D8}"/>
              </a:ext>
            </a:extLst>
          </p:cNvPr>
          <p:cNvSpPr txBox="1"/>
          <p:nvPr/>
        </p:nvSpPr>
        <p:spPr>
          <a:xfrm>
            <a:off x="5120854" y="42303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Labeled MMD Loss</a:t>
            </a:r>
          </a:p>
        </p:txBody>
      </p: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282174D3-D5D0-911A-A320-1B824FECE015}"/>
              </a:ext>
            </a:extLst>
          </p:cNvPr>
          <p:cNvCxnSpPr>
            <a:cxnSpLocks/>
          </p:cNvCxnSpPr>
          <p:nvPr/>
        </p:nvCxnSpPr>
        <p:spPr>
          <a:xfrm>
            <a:off x="-1545534" y="3576748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909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4100CFB-7FFF-72EA-2B36-02988F186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9" y="1600200"/>
            <a:ext cx="5486400" cy="3657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43B9F4-4DE6-E49F-16D9-A2AA70D74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42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12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2A7BCB2-CB37-4EF6-8BA5-4B63EC22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03" y="3312942"/>
            <a:ext cx="5486400" cy="36576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327223F-07BA-4E21-09D0-EFD65B56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303" y="109025"/>
            <a:ext cx="5486400" cy="3657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290B58-1FA0-EF45-5110-540ACD44C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002" y="109025"/>
            <a:ext cx="5486400" cy="3657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F3C9D2D-BC6D-3149-9226-FE899E1F5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002" y="3312942"/>
            <a:ext cx="5486400" cy="3657600"/>
          </a:xfrm>
          <a:prstGeom prst="rect">
            <a:avLst/>
          </a:prstGeom>
        </p:spPr>
      </p:pic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0DEDA3F-5AD4-8F8E-760B-DC44968B2EB5}"/>
              </a:ext>
            </a:extLst>
          </p:cNvPr>
          <p:cNvCxnSpPr>
            <a:cxnSpLocks/>
          </p:cNvCxnSpPr>
          <p:nvPr/>
        </p:nvCxnSpPr>
        <p:spPr>
          <a:xfrm>
            <a:off x="6362292" y="12879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0967616A-3797-E4D2-0E04-41F771258483}"/>
              </a:ext>
            </a:extLst>
          </p:cNvPr>
          <p:cNvSpPr txBox="1"/>
          <p:nvPr/>
        </p:nvSpPr>
        <p:spPr>
          <a:xfrm>
            <a:off x="2820634" y="109025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0 DOMAIN 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C3FF747-C299-3D4A-5EEA-4E590111ED5C}"/>
              </a:ext>
            </a:extLst>
          </p:cNvPr>
          <p:cNvSpPr txBox="1"/>
          <p:nvPr/>
        </p:nvSpPr>
        <p:spPr>
          <a:xfrm>
            <a:off x="7958850" y="109025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1 DOMAIN 1</a:t>
            </a:r>
          </a:p>
        </p:txBody>
      </p:sp>
    </p:spTree>
    <p:extLst>
      <p:ext uri="{BB962C8B-B14F-4D97-AF65-F5344CB8AC3E}">
        <p14:creationId xmlns:p14="http://schemas.microsoft.com/office/powerpoint/2010/main" val="4251131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32">
            <a:extLst>
              <a:ext uri="{FF2B5EF4-FFF2-40B4-BE49-F238E27FC236}">
                <a16:creationId xmlns:a16="http://schemas.microsoft.com/office/drawing/2014/main" id="{1E681682-D51A-7075-64F5-81B7FF0DF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338" y="-39826"/>
            <a:ext cx="5486400" cy="36576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2392A728-13E6-5A8A-DCB6-567DCEF52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-39826"/>
            <a:ext cx="5486400" cy="36576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FC7262CD-830F-7148-4EA1-9473AC236AA0}"/>
              </a:ext>
            </a:extLst>
          </p:cNvPr>
          <p:cNvSpPr txBox="1"/>
          <p:nvPr/>
        </p:nvSpPr>
        <p:spPr>
          <a:xfrm>
            <a:off x="2689378" y="-4488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0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789E513-658D-3996-C462-663CE1F7F261}"/>
              </a:ext>
            </a:extLst>
          </p:cNvPr>
          <p:cNvSpPr txBox="1"/>
          <p:nvPr/>
        </p:nvSpPr>
        <p:spPr>
          <a:xfrm rot="16200000">
            <a:off x="-99200" y="1604308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 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3A4C711-A0ED-5482-D7AF-00874EF4B7E7}"/>
              </a:ext>
            </a:extLst>
          </p:cNvPr>
          <p:cNvSpPr txBox="1"/>
          <p:nvPr/>
        </p:nvSpPr>
        <p:spPr>
          <a:xfrm rot="16200000">
            <a:off x="-99201" y="499843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 1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789790FF-06D1-045D-0B08-30D918A6C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1" y="3354303"/>
            <a:ext cx="5486400" cy="36576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305E4550-8D1C-D6C7-F836-9F2DF0A5F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338" y="3354303"/>
            <a:ext cx="5486400" cy="3657600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14BB308-F7A4-09AC-5AC6-09755AC33D83}"/>
              </a:ext>
            </a:extLst>
          </p:cNvPr>
          <p:cNvCxnSpPr>
            <a:cxnSpLocks/>
          </p:cNvCxnSpPr>
          <p:nvPr/>
        </p:nvCxnSpPr>
        <p:spPr>
          <a:xfrm>
            <a:off x="-318213" y="3547214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08BED7C-D792-29DE-EBA9-08DF89E2BBF9}"/>
              </a:ext>
            </a:extLst>
          </p:cNvPr>
          <p:cNvCxnSpPr>
            <a:cxnSpLocks/>
          </p:cNvCxnSpPr>
          <p:nvPr/>
        </p:nvCxnSpPr>
        <p:spPr>
          <a:xfrm>
            <a:off x="5563583" y="-89701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8BBE79C-278B-8E93-2494-E195AEF55D31}"/>
              </a:ext>
            </a:extLst>
          </p:cNvPr>
          <p:cNvSpPr txBox="1"/>
          <p:nvPr/>
        </p:nvSpPr>
        <p:spPr>
          <a:xfrm>
            <a:off x="7636638" y="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1</a:t>
            </a:r>
          </a:p>
        </p:txBody>
      </p:sp>
    </p:spTree>
    <p:extLst>
      <p:ext uri="{BB962C8B-B14F-4D97-AF65-F5344CB8AC3E}">
        <p14:creationId xmlns:p14="http://schemas.microsoft.com/office/powerpoint/2010/main" val="122826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548FC24B-9614-B9FC-C59E-ABCF6B65B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058" y="363955"/>
            <a:ext cx="4456731" cy="297115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018888E-63DC-9BEB-F5DF-AC24C8250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058" y="3047737"/>
            <a:ext cx="4456731" cy="297115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E9D041A-E101-C23E-CA58-6CEC554F5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7206" y="363955"/>
            <a:ext cx="4456731" cy="297115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13AD7D3-2345-6B6C-F19C-6E804633D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7206" y="3047737"/>
            <a:ext cx="4456731" cy="2971154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9AD07E59-BEA2-3224-6791-3F2618B45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321" y="363955"/>
            <a:ext cx="4456731" cy="2971154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36789425-863F-62B8-8BFB-8FBF9EF5D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3321" y="3047737"/>
            <a:ext cx="4456731" cy="2971154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E0EBDBEC-9C14-8ADA-AE98-2E7F19E45A49}"/>
              </a:ext>
            </a:extLst>
          </p:cNvPr>
          <p:cNvSpPr txBox="1"/>
          <p:nvPr/>
        </p:nvSpPr>
        <p:spPr>
          <a:xfrm>
            <a:off x="1516926" y="179289"/>
            <a:ext cx="153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 MMD 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26DCB9A-1DC0-2C6A-CC24-6B01890F02F2}"/>
              </a:ext>
            </a:extLst>
          </p:cNvPr>
          <p:cNvSpPr txBox="1"/>
          <p:nvPr/>
        </p:nvSpPr>
        <p:spPr>
          <a:xfrm>
            <a:off x="5515475" y="179289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Labeled MMD </a:t>
            </a:r>
          </a:p>
        </p:txBody>
      </p:sp>
    </p:spTree>
    <p:extLst>
      <p:ext uri="{BB962C8B-B14F-4D97-AF65-F5344CB8AC3E}">
        <p14:creationId xmlns:p14="http://schemas.microsoft.com/office/powerpoint/2010/main" val="1989053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994F028-55F3-BFD2-3D8F-434ED660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9465" y="954158"/>
            <a:ext cx="6241773" cy="41611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FA67C25-103F-3036-17F7-49F043044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474" y="954158"/>
            <a:ext cx="6241773" cy="41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48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A1A29B7B-0196-6AE9-9F04-29AD8C8C9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635053"/>
              </p:ext>
            </p:extLst>
          </p:nvPr>
        </p:nvGraphicFramePr>
        <p:xfrm>
          <a:off x="583095" y="189577"/>
          <a:ext cx="11025810" cy="4467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162">
                  <a:extLst>
                    <a:ext uri="{9D8B030D-6E8A-4147-A177-3AD203B41FA5}">
                      <a16:colId xmlns:a16="http://schemas.microsoft.com/office/drawing/2014/main" val="1715396396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3306617845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866126138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425444949"/>
                    </a:ext>
                  </a:extLst>
                </a:gridCol>
                <a:gridCol w="2205162">
                  <a:extLst>
                    <a:ext uri="{9D8B030D-6E8A-4147-A177-3AD203B41FA5}">
                      <a16:colId xmlns:a16="http://schemas.microsoft.com/office/drawing/2014/main" val="2083078119"/>
                    </a:ext>
                  </a:extLst>
                </a:gridCol>
              </a:tblGrid>
              <a:tr h="4444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AUGUST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SEPTEMBER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138648"/>
                  </a:ext>
                </a:extLst>
              </a:tr>
              <a:tr h="705126">
                <a:tc>
                  <a:txBody>
                    <a:bodyPr/>
                    <a:lstStyle/>
                    <a:p>
                      <a:r>
                        <a:rPr lang="en-US" dirty="0" err="1"/>
                        <a:t>Beenden</a:t>
                      </a:r>
                      <a:r>
                        <a:rPr lang="en-US"/>
                        <a:t> von MMD </a:t>
                      </a:r>
                      <a:r>
                        <a:rPr lang="en-US" err="1"/>
                        <a:t>Versuchen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Experimente</a:t>
                      </a:r>
                      <a:r>
                        <a:rPr lang="en-US"/>
                        <a:t> für </a:t>
                      </a:r>
                      <a:r>
                        <a:rPr lang="en-US" err="1"/>
                        <a:t>Forschungsfragen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überlegen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Vergleichen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Möglichkeiten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zweiter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Methode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Finalisieren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Masterarbeit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300523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MMD </a:t>
                      </a:r>
                      <a:r>
                        <a:rPr lang="en-US" err="1"/>
                        <a:t>Kapitel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Einleitung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Präsentation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89829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r>
                        <a:rPr lang="en-US" err="1"/>
                        <a:t>Einlesen</a:t>
                      </a:r>
                      <a:r>
                        <a:rPr lang="en-US"/>
                        <a:t> in </a:t>
                      </a:r>
                      <a:r>
                        <a:rPr lang="en-US" err="1"/>
                        <a:t>weitere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Möglichkeiten</a:t>
                      </a:r>
                      <a:r>
                        <a:rPr lang="en-US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Schreiben</a:t>
                      </a:r>
                      <a:r>
                        <a:rPr lang="en-US"/>
                        <a:t> von 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Puffer 2 </a:t>
                      </a:r>
                      <a:r>
                        <a:rPr lang="en-US" err="1"/>
                        <a:t>Wochen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753143"/>
                  </a:ext>
                </a:extLst>
              </a:tr>
              <a:tr h="7051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Lücken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im</a:t>
                      </a:r>
                      <a:r>
                        <a:rPr lang="en-US"/>
                        <a:t> Stand der Technik </a:t>
                      </a:r>
                      <a:r>
                        <a:rPr lang="en-US" err="1"/>
                        <a:t>identifizieren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Schreiben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zweiter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Methode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Verbessern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Verbesserungsvorschlägen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614987"/>
                  </a:ext>
                </a:extLst>
              </a:tr>
              <a:tr h="4935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/>
                        <a:t>Forschungsfragen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festlegen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Finalisieren</a:t>
                      </a:r>
                      <a:r>
                        <a:rPr lang="en-US"/>
                        <a:t> von </a:t>
                      </a:r>
                      <a:r>
                        <a:rPr lang="en-US" err="1"/>
                        <a:t>Masterarbeit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40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395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167799-5219-B395-67C4-FBCCB5CC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Weitere</a:t>
            </a:r>
            <a:r>
              <a:rPr lang="en-US"/>
              <a:t> </a:t>
            </a:r>
            <a:r>
              <a:rPr lang="en-US" err="1"/>
              <a:t>Möglichkeiten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834465-ECB2-044E-C686-26A2E8E76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243"/>
            <a:ext cx="10515600" cy="4692720"/>
          </a:xfrm>
        </p:spPr>
        <p:txBody>
          <a:bodyPr>
            <a:normAutofit/>
          </a:bodyPr>
          <a:lstStyle/>
          <a:p>
            <a:r>
              <a:rPr lang="en-US" dirty="0"/>
              <a:t>Autoencoder for finding better latent feature space</a:t>
            </a:r>
          </a:p>
          <a:p>
            <a:r>
              <a:rPr lang="en-US" dirty="0"/>
              <a:t>LSTM CNN</a:t>
            </a:r>
          </a:p>
          <a:p>
            <a:r>
              <a:rPr lang="en-US" dirty="0"/>
              <a:t>Generative adversarial network (GAN)</a:t>
            </a:r>
          </a:p>
          <a:p>
            <a:r>
              <a:rPr lang="en-US" dirty="0"/>
              <a:t>Extensive preprocessing</a:t>
            </a:r>
          </a:p>
          <a:p>
            <a:r>
              <a:rPr lang="en-US" dirty="0"/>
              <a:t>Preprocessing to 2d images and using advanced 2D pretrained feature extractor (</a:t>
            </a:r>
            <a:r>
              <a:rPr lang="en-US" dirty="0" err="1"/>
              <a:t>AlexNet</a:t>
            </a:r>
            <a:r>
              <a:rPr lang="en-US" dirty="0"/>
              <a:t>, …)</a:t>
            </a:r>
          </a:p>
          <a:p>
            <a:r>
              <a:rPr lang="en-US" dirty="0" err="1"/>
              <a:t>Analysing</a:t>
            </a:r>
            <a:r>
              <a:rPr lang="en-US" dirty="0"/>
              <a:t> features from data better</a:t>
            </a:r>
          </a:p>
          <a:p>
            <a:r>
              <a:rPr lang="en-US" dirty="0"/>
              <a:t>Instance-based instead of feature based domain adaption</a:t>
            </a:r>
          </a:p>
          <a:p>
            <a:r>
              <a:rPr lang="en-US" dirty="0"/>
              <a:t>Other special losses (contrastive loss, …)</a:t>
            </a:r>
          </a:p>
        </p:txBody>
      </p:sp>
    </p:spTree>
    <p:extLst>
      <p:ext uri="{BB962C8B-B14F-4D97-AF65-F5344CB8AC3E}">
        <p14:creationId xmlns:p14="http://schemas.microsoft.com/office/powerpoint/2010/main" val="3493169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8091C1A-477B-6B2C-4BBF-F6886786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398667"/>
            <a:ext cx="5261113" cy="350740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377E999-95AF-B1BE-5AE8-2A0BB1861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9" y="3549372"/>
            <a:ext cx="5261113" cy="35074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0F4025F-ABD9-4DDE-BDC8-080D68292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199" y="398667"/>
            <a:ext cx="5261113" cy="35074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DA5049B-F9EF-1472-E81C-BD86981A0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199" y="3549372"/>
            <a:ext cx="5261113" cy="35074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C5FC549-5C4E-224F-6D03-28E4EEE3E60B}"/>
              </a:ext>
            </a:extLst>
          </p:cNvPr>
          <p:cNvSpPr txBox="1"/>
          <p:nvPr/>
        </p:nvSpPr>
        <p:spPr>
          <a:xfrm>
            <a:off x="2134410" y="145774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&amp; CNN MMD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740FB7-1CA2-CA65-482F-FAAB38CA65FC}"/>
              </a:ext>
            </a:extLst>
          </p:cNvPr>
          <p:cNvSpPr txBox="1"/>
          <p:nvPr/>
        </p:nvSpPr>
        <p:spPr>
          <a:xfrm>
            <a:off x="7538981" y="145774"/>
            <a:ext cx="17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MMD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BD25469-CC05-59C9-545A-3661EF5B1BC7}"/>
              </a:ext>
            </a:extLst>
          </p:cNvPr>
          <p:cNvCxnSpPr/>
          <p:nvPr/>
        </p:nvCxnSpPr>
        <p:spPr>
          <a:xfrm>
            <a:off x="728869" y="515106"/>
            <a:ext cx="1041620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BAB5EFF-834E-D352-0A53-DB3BEFAA903E}"/>
              </a:ext>
            </a:extLst>
          </p:cNvPr>
          <p:cNvCxnSpPr>
            <a:cxnSpLocks/>
          </p:cNvCxnSpPr>
          <p:nvPr/>
        </p:nvCxnSpPr>
        <p:spPr>
          <a:xfrm>
            <a:off x="592371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63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3image29870736">
            <a:extLst>
              <a:ext uri="{FF2B5EF4-FFF2-40B4-BE49-F238E27FC236}">
                <a16:creationId xmlns:a16="http://schemas.microsoft.com/office/drawing/2014/main" id="{45D08541-6084-8E8A-8516-383A3EC9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49400" cy="158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806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>
            <a:extLst>
              <a:ext uri="{FF2B5EF4-FFF2-40B4-BE49-F238E27FC236}">
                <a16:creationId xmlns:a16="http://schemas.microsoft.com/office/drawing/2014/main" id="{DC5FC549-5C4E-224F-6D03-28E4EEE3E60B}"/>
              </a:ext>
            </a:extLst>
          </p:cNvPr>
          <p:cNvSpPr txBox="1"/>
          <p:nvPr/>
        </p:nvSpPr>
        <p:spPr>
          <a:xfrm>
            <a:off x="2134409" y="145774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&amp; CNN MMD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740FB7-1CA2-CA65-482F-FAAB38CA65FC}"/>
              </a:ext>
            </a:extLst>
          </p:cNvPr>
          <p:cNvSpPr txBox="1"/>
          <p:nvPr/>
        </p:nvSpPr>
        <p:spPr>
          <a:xfrm>
            <a:off x="7538979" y="145774"/>
            <a:ext cx="17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FC MMD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BD25469-CC05-59C9-545A-3661EF5B1BC7}"/>
              </a:ext>
            </a:extLst>
          </p:cNvPr>
          <p:cNvCxnSpPr/>
          <p:nvPr/>
        </p:nvCxnSpPr>
        <p:spPr>
          <a:xfrm>
            <a:off x="728869" y="515106"/>
            <a:ext cx="1041620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BAB5EFF-834E-D352-0A53-DB3BEFAA903E}"/>
              </a:ext>
            </a:extLst>
          </p:cNvPr>
          <p:cNvCxnSpPr>
            <a:cxnSpLocks/>
          </p:cNvCxnSpPr>
          <p:nvPr/>
        </p:nvCxnSpPr>
        <p:spPr>
          <a:xfrm>
            <a:off x="592371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A4AD67C1-CE30-D678-0C60-640C244FC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8" y="398667"/>
            <a:ext cx="5261113" cy="350740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8D9ECF1-A689-95CC-8992-5060CB27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8" y="3549371"/>
            <a:ext cx="5261113" cy="350740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49B6492-009C-AF89-045D-7CA91C554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8" y="3549371"/>
            <a:ext cx="5261113" cy="350740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27321C7-C158-7B76-4B07-2817D2B34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197" y="398667"/>
            <a:ext cx="5261113" cy="350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21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5DDCE3E9-849E-2B6C-E4FE-B48EB2EE0AC8}"/>
              </a:ext>
            </a:extLst>
          </p:cNvPr>
          <p:cNvSpPr txBox="1"/>
          <p:nvPr/>
        </p:nvSpPr>
        <p:spPr>
          <a:xfrm>
            <a:off x="1259957" y="4820181"/>
            <a:ext cx="596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5BDF63-382B-66B0-0AB3-F2200FFFD3EF}"/>
              </a:ext>
            </a:extLst>
          </p:cNvPr>
          <p:cNvSpPr/>
          <p:nvPr/>
        </p:nvSpPr>
        <p:spPr>
          <a:xfrm>
            <a:off x="34725" y="4460157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83EBC51-136D-57A8-6B55-E8AD6B621CCC}"/>
              </a:ext>
            </a:extLst>
          </p:cNvPr>
          <p:cNvSpPr/>
          <p:nvPr/>
        </p:nvSpPr>
        <p:spPr>
          <a:xfrm>
            <a:off x="70634" y="4496629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EEFBD6F-FFEC-FB8F-1FBB-D623EA9E7702}"/>
              </a:ext>
            </a:extLst>
          </p:cNvPr>
          <p:cNvSpPr/>
          <p:nvPr/>
        </p:nvSpPr>
        <p:spPr>
          <a:xfrm>
            <a:off x="105837" y="4537574"/>
            <a:ext cx="1369090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85F9345-A6CE-039B-040B-EDD9BD8360D7}"/>
              </a:ext>
            </a:extLst>
          </p:cNvPr>
          <p:cNvSpPr/>
          <p:nvPr/>
        </p:nvSpPr>
        <p:spPr>
          <a:xfrm>
            <a:off x="1391614" y="3834638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BBEC875-AB8D-DF60-A901-CD9FBC9536F0}"/>
              </a:ext>
            </a:extLst>
          </p:cNvPr>
          <p:cNvSpPr/>
          <p:nvPr/>
        </p:nvSpPr>
        <p:spPr>
          <a:xfrm>
            <a:off x="1427523" y="3871110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42C8EFF-30B5-A9FF-1F04-022DF0DCC9DA}"/>
              </a:ext>
            </a:extLst>
          </p:cNvPr>
          <p:cNvSpPr/>
          <p:nvPr/>
        </p:nvSpPr>
        <p:spPr>
          <a:xfrm>
            <a:off x="1475083" y="3912055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8B51DCC-1D14-E93D-9446-DAB7F38D40EC}"/>
              </a:ext>
            </a:extLst>
          </p:cNvPr>
          <p:cNvSpPr/>
          <p:nvPr/>
        </p:nvSpPr>
        <p:spPr>
          <a:xfrm>
            <a:off x="1637323" y="4455287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86F594B-E87C-3A20-B787-4968DF6AA9FD}"/>
              </a:ext>
            </a:extLst>
          </p:cNvPr>
          <p:cNvSpPr/>
          <p:nvPr/>
        </p:nvSpPr>
        <p:spPr>
          <a:xfrm>
            <a:off x="1673232" y="4491759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0BAB07A-D796-DA7E-67B1-F49FFF2BB449}"/>
              </a:ext>
            </a:extLst>
          </p:cNvPr>
          <p:cNvSpPr/>
          <p:nvPr/>
        </p:nvSpPr>
        <p:spPr>
          <a:xfrm>
            <a:off x="1720792" y="4532704"/>
            <a:ext cx="1295054" cy="137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1DDFEC9-71EE-5F16-CC86-BD01C92C4749}"/>
              </a:ext>
            </a:extLst>
          </p:cNvPr>
          <p:cNvSpPr/>
          <p:nvPr/>
        </p:nvSpPr>
        <p:spPr>
          <a:xfrm>
            <a:off x="2901787" y="3833365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A7FCC30-5464-E06A-AF26-1E7BF798A07A}"/>
              </a:ext>
            </a:extLst>
          </p:cNvPr>
          <p:cNvSpPr/>
          <p:nvPr/>
        </p:nvSpPr>
        <p:spPr>
          <a:xfrm>
            <a:off x="2937696" y="386983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EBF2B1D-44CF-4C19-834F-7FCE2F431D62}"/>
              </a:ext>
            </a:extLst>
          </p:cNvPr>
          <p:cNvSpPr/>
          <p:nvPr/>
        </p:nvSpPr>
        <p:spPr>
          <a:xfrm>
            <a:off x="2985256" y="391078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FA8B360-64DA-B6CD-7577-E8B6F80AF7BF}"/>
              </a:ext>
            </a:extLst>
          </p:cNvPr>
          <p:cNvSpPr/>
          <p:nvPr/>
        </p:nvSpPr>
        <p:spPr>
          <a:xfrm>
            <a:off x="3147496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A01F494-6640-650A-E928-F87BF193F9BD}"/>
              </a:ext>
            </a:extLst>
          </p:cNvPr>
          <p:cNvSpPr/>
          <p:nvPr/>
        </p:nvSpPr>
        <p:spPr>
          <a:xfrm>
            <a:off x="3183405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74359A1-5252-BD1E-3889-0DC504C4A364}"/>
              </a:ext>
            </a:extLst>
          </p:cNvPr>
          <p:cNvSpPr/>
          <p:nvPr/>
        </p:nvSpPr>
        <p:spPr>
          <a:xfrm>
            <a:off x="3230965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6C0D4C6-B819-BD37-0203-D1DD9CEB8DE6}"/>
              </a:ext>
            </a:extLst>
          </p:cNvPr>
          <p:cNvSpPr/>
          <p:nvPr/>
        </p:nvSpPr>
        <p:spPr>
          <a:xfrm>
            <a:off x="4175332" y="39046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110044E-0DFB-C116-6FCE-2CE8E495C323}"/>
              </a:ext>
            </a:extLst>
          </p:cNvPr>
          <p:cNvSpPr/>
          <p:nvPr/>
        </p:nvSpPr>
        <p:spPr>
          <a:xfrm>
            <a:off x="4211241" y="39410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65BA44D-9260-D37E-2AF7-613351FB465C}"/>
              </a:ext>
            </a:extLst>
          </p:cNvPr>
          <p:cNvSpPr/>
          <p:nvPr/>
        </p:nvSpPr>
        <p:spPr>
          <a:xfrm>
            <a:off x="4258801" y="39820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BE9F640-1DBD-2A87-4B8E-B51946165F7B}"/>
              </a:ext>
            </a:extLst>
          </p:cNvPr>
          <p:cNvSpPr/>
          <p:nvPr/>
        </p:nvSpPr>
        <p:spPr>
          <a:xfrm>
            <a:off x="4344127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2F0E1C3-77F7-176D-0BD2-8A817B43306F}"/>
              </a:ext>
            </a:extLst>
          </p:cNvPr>
          <p:cNvSpPr/>
          <p:nvPr/>
        </p:nvSpPr>
        <p:spPr>
          <a:xfrm>
            <a:off x="4380036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0671AFD-0A23-549E-9574-A64939682266}"/>
              </a:ext>
            </a:extLst>
          </p:cNvPr>
          <p:cNvSpPr/>
          <p:nvPr/>
        </p:nvSpPr>
        <p:spPr>
          <a:xfrm>
            <a:off x="4427596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535594C-1CE0-94D4-13B0-BABD767F4C4F}"/>
              </a:ext>
            </a:extLst>
          </p:cNvPr>
          <p:cNvSpPr/>
          <p:nvPr/>
        </p:nvSpPr>
        <p:spPr>
          <a:xfrm>
            <a:off x="5341997" y="39046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2E9FA43-CEB9-BEF4-BE07-725A5C0884F9}"/>
              </a:ext>
            </a:extLst>
          </p:cNvPr>
          <p:cNvSpPr/>
          <p:nvPr/>
        </p:nvSpPr>
        <p:spPr>
          <a:xfrm>
            <a:off x="5377906" y="39410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41E7EE0E-1ED9-5A7D-F3BB-DAC48122A440}"/>
              </a:ext>
            </a:extLst>
          </p:cNvPr>
          <p:cNvSpPr/>
          <p:nvPr/>
        </p:nvSpPr>
        <p:spPr>
          <a:xfrm>
            <a:off x="5425466" y="39820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6AFB377-2223-C49E-F04D-60E0619BB190}"/>
              </a:ext>
            </a:extLst>
          </p:cNvPr>
          <p:cNvSpPr/>
          <p:nvPr/>
        </p:nvSpPr>
        <p:spPr>
          <a:xfrm>
            <a:off x="5510792" y="445401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C8B027D-2C2B-2AC1-B7D5-3BB90606A7E7}"/>
              </a:ext>
            </a:extLst>
          </p:cNvPr>
          <p:cNvSpPr/>
          <p:nvPr/>
        </p:nvSpPr>
        <p:spPr>
          <a:xfrm>
            <a:off x="5546701" y="449048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2B7F160-6465-22E8-4D19-BF1050B34742}"/>
              </a:ext>
            </a:extLst>
          </p:cNvPr>
          <p:cNvSpPr/>
          <p:nvPr/>
        </p:nvSpPr>
        <p:spPr>
          <a:xfrm>
            <a:off x="5594261" y="453143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61C02619-8793-26D1-BA0C-7BE2CB27763B}"/>
              </a:ext>
            </a:extLst>
          </p:cNvPr>
          <p:cNvSpPr/>
          <p:nvPr/>
        </p:nvSpPr>
        <p:spPr>
          <a:xfrm>
            <a:off x="6494231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FB1A038-E42D-4080-1CFE-4F8B6A85EB98}"/>
              </a:ext>
            </a:extLst>
          </p:cNvPr>
          <p:cNvSpPr/>
          <p:nvPr/>
        </p:nvSpPr>
        <p:spPr>
          <a:xfrm>
            <a:off x="6530140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E1EC003-9A7B-B7D7-B1BA-33C8D3C5B866}"/>
              </a:ext>
            </a:extLst>
          </p:cNvPr>
          <p:cNvSpPr/>
          <p:nvPr/>
        </p:nvSpPr>
        <p:spPr>
          <a:xfrm>
            <a:off x="6577700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5D508B2B-E231-C760-4313-5AD93B80AFF0}"/>
              </a:ext>
            </a:extLst>
          </p:cNvPr>
          <p:cNvSpPr/>
          <p:nvPr/>
        </p:nvSpPr>
        <p:spPr>
          <a:xfrm>
            <a:off x="6760384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64F3D24-6E47-8DBD-4615-89BF5182E4FE}"/>
              </a:ext>
            </a:extLst>
          </p:cNvPr>
          <p:cNvSpPr/>
          <p:nvPr/>
        </p:nvSpPr>
        <p:spPr>
          <a:xfrm>
            <a:off x="6796293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DF536E30-5DA4-E1A3-195A-99F2D7950EB1}"/>
              </a:ext>
            </a:extLst>
          </p:cNvPr>
          <p:cNvSpPr/>
          <p:nvPr/>
        </p:nvSpPr>
        <p:spPr>
          <a:xfrm>
            <a:off x="6843853" y="453142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B0FDAFC-D6C2-7742-ACF2-D1B7898AA45A}"/>
              </a:ext>
            </a:extLst>
          </p:cNvPr>
          <p:cNvSpPr/>
          <p:nvPr/>
        </p:nvSpPr>
        <p:spPr>
          <a:xfrm>
            <a:off x="7064819" y="429888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59903C8-5745-0417-C3FC-BD001E636EA1}"/>
              </a:ext>
            </a:extLst>
          </p:cNvPr>
          <p:cNvSpPr/>
          <p:nvPr/>
        </p:nvSpPr>
        <p:spPr>
          <a:xfrm>
            <a:off x="7374608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C6FD51B0-6C20-A441-7ECF-535A675E22DD}"/>
              </a:ext>
            </a:extLst>
          </p:cNvPr>
          <p:cNvSpPr/>
          <p:nvPr/>
        </p:nvSpPr>
        <p:spPr>
          <a:xfrm>
            <a:off x="7410517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433DE915-8F93-B49B-CE62-3460EF09DB68}"/>
              </a:ext>
            </a:extLst>
          </p:cNvPr>
          <p:cNvSpPr/>
          <p:nvPr/>
        </p:nvSpPr>
        <p:spPr>
          <a:xfrm>
            <a:off x="7458077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FEFDC28D-D3FB-6C9C-9EB2-53372E540C18}"/>
              </a:ext>
            </a:extLst>
          </p:cNvPr>
          <p:cNvSpPr/>
          <p:nvPr/>
        </p:nvSpPr>
        <p:spPr>
          <a:xfrm>
            <a:off x="7640761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E08511A7-E883-65B4-C4AA-86997DD7712A}"/>
              </a:ext>
            </a:extLst>
          </p:cNvPr>
          <p:cNvSpPr/>
          <p:nvPr/>
        </p:nvSpPr>
        <p:spPr>
          <a:xfrm>
            <a:off x="7676670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D56FBA0-5DF6-243A-F36B-B462EAA4D8D4}"/>
              </a:ext>
            </a:extLst>
          </p:cNvPr>
          <p:cNvSpPr/>
          <p:nvPr/>
        </p:nvSpPr>
        <p:spPr>
          <a:xfrm>
            <a:off x="7724230" y="453443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D27B5B3-C1B2-E9CF-EA61-4CDF7E4B7BF1}"/>
              </a:ext>
            </a:extLst>
          </p:cNvPr>
          <p:cNvSpPr txBox="1"/>
          <p:nvPr/>
        </p:nvSpPr>
        <p:spPr>
          <a:xfrm>
            <a:off x="2866713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Max-Pool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816EF1C-F973-48D1-3D71-846353BEF232}"/>
              </a:ext>
            </a:extLst>
          </p:cNvPr>
          <p:cNvSpPr txBox="1"/>
          <p:nvPr/>
        </p:nvSpPr>
        <p:spPr>
          <a:xfrm>
            <a:off x="4090349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9827A65F-234C-7ABC-2254-DA99333E871B}"/>
              </a:ext>
            </a:extLst>
          </p:cNvPr>
          <p:cNvSpPr txBox="1"/>
          <p:nvPr/>
        </p:nvSpPr>
        <p:spPr>
          <a:xfrm>
            <a:off x="5206768" y="4810335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Batch-Norm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750E7FF-3024-7D75-500F-DDF079160F89}"/>
              </a:ext>
            </a:extLst>
          </p:cNvPr>
          <p:cNvSpPr txBox="1"/>
          <p:nvPr/>
        </p:nvSpPr>
        <p:spPr>
          <a:xfrm>
            <a:off x="6473603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Max-Pool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D2A698B0-506A-65F8-DBB7-140B3B91C923}"/>
              </a:ext>
            </a:extLst>
          </p:cNvPr>
          <p:cNvSpPr txBox="1"/>
          <p:nvPr/>
        </p:nvSpPr>
        <p:spPr>
          <a:xfrm>
            <a:off x="7366969" y="4810335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Conv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AA813AF-113B-4112-DFB9-F8CAAF788CF4}"/>
              </a:ext>
            </a:extLst>
          </p:cNvPr>
          <p:cNvSpPr/>
          <p:nvPr/>
        </p:nvSpPr>
        <p:spPr>
          <a:xfrm>
            <a:off x="8244368" y="39076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6B55EB02-2B7C-A1F4-918F-4016FF1BAD94}"/>
              </a:ext>
            </a:extLst>
          </p:cNvPr>
          <p:cNvSpPr/>
          <p:nvPr/>
        </p:nvSpPr>
        <p:spPr>
          <a:xfrm>
            <a:off x="8280277" y="39440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BC9EE1E-37D0-1189-50A4-F294E4F510B6}"/>
              </a:ext>
            </a:extLst>
          </p:cNvPr>
          <p:cNvSpPr/>
          <p:nvPr/>
        </p:nvSpPr>
        <p:spPr>
          <a:xfrm>
            <a:off x="8327837" y="39850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48ADA79A-2A9C-4083-74AD-ADECB581FB50}"/>
              </a:ext>
            </a:extLst>
          </p:cNvPr>
          <p:cNvSpPr/>
          <p:nvPr/>
        </p:nvSpPr>
        <p:spPr>
          <a:xfrm>
            <a:off x="8501975" y="44570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75051644-42D8-03C8-09EA-2454C9E32494}"/>
              </a:ext>
            </a:extLst>
          </p:cNvPr>
          <p:cNvSpPr/>
          <p:nvPr/>
        </p:nvSpPr>
        <p:spPr>
          <a:xfrm>
            <a:off x="8537884" y="449348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C2FD240-8E96-B541-8A17-4795E3ECD92D}"/>
              </a:ext>
            </a:extLst>
          </p:cNvPr>
          <p:cNvSpPr/>
          <p:nvPr/>
        </p:nvSpPr>
        <p:spPr>
          <a:xfrm>
            <a:off x="8585444" y="453443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1DEAC32-3B50-9614-CF91-171B0081ABBD}"/>
              </a:ext>
            </a:extLst>
          </p:cNvPr>
          <p:cNvSpPr txBox="1"/>
          <p:nvPr/>
        </p:nvSpPr>
        <p:spPr>
          <a:xfrm>
            <a:off x="8177233" y="4810335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Batch-Norm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5B8FE17B-CF4C-551A-3E54-E17A90A2325C}"/>
              </a:ext>
            </a:extLst>
          </p:cNvPr>
          <p:cNvSpPr txBox="1"/>
          <p:nvPr/>
        </p:nvSpPr>
        <p:spPr>
          <a:xfrm>
            <a:off x="165150" y="3551690"/>
            <a:ext cx="10930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3x1x1000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6450A310-8B40-58CD-40D0-53EED099027A}"/>
              </a:ext>
            </a:extLst>
          </p:cNvPr>
          <p:cNvSpPr txBox="1"/>
          <p:nvPr/>
        </p:nvSpPr>
        <p:spPr>
          <a:xfrm>
            <a:off x="1641343" y="3551690"/>
            <a:ext cx="10775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64x1x901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0449D552-0F15-C6AF-CBD0-922895BA778C}"/>
              </a:ext>
            </a:extLst>
          </p:cNvPr>
          <p:cNvSpPr txBox="1"/>
          <p:nvPr/>
        </p:nvSpPr>
        <p:spPr>
          <a:xfrm>
            <a:off x="3159483" y="354184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64x1x300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CB874E2B-C53D-CBD0-4CE4-9226ADA32489}"/>
              </a:ext>
            </a:extLst>
          </p:cNvPr>
          <p:cNvSpPr txBox="1"/>
          <p:nvPr/>
        </p:nvSpPr>
        <p:spPr>
          <a:xfrm>
            <a:off x="4340804" y="3541844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32x1x293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1AA97A94-062B-C67D-41A4-FF97D786A231}"/>
              </a:ext>
            </a:extLst>
          </p:cNvPr>
          <p:cNvSpPr txBox="1"/>
          <p:nvPr/>
        </p:nvSpPr>
        <p:spPr>
          <a:xfrm>
            <a:off x="5515559" y="354184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32x1x293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DA7AD67B-1290-05A4-5380-DFAC5C1A8508}"/>
              </a:ext>
            </a:extLst>
          </p:cNvPr>
          <p:cNvSpPr txBox="1"/>
          <p:nvPr/>
        </p:nvSpPr>
        <p:spPr>
          <a:xfrm>
            <a:off x="6507143" y="3541844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32x1x97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84E783AB-6BD9-D664-1761-D41C524C318F}"/>
              </a:ext>
            </a:extLst>
          </p:cNvPr>
          <p:cNvSpPr txBox="1"/>
          <p:nvPr/>
        </p:nvSpPr>
        <p:spPr>
          <a:xfrm>
            <a:off x="7413794" y="354184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32x1x95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1B03C22F-37D7-9AC2-8667-66EEF1ECDEE6}"/>
              </a:ext>
            </a:extLst>
          </p:cNvPr>
          <p:cNvSpPr txBox="1"/>
          <p:nvPr/>
        </p:nvSpPr>
        <p:spPr>
          <a:xfrm>
            <a:off x="8309077" y="3541844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32x1x95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9D0AE492-3F06-5827-E529-E043C001448B}"/>
              </a:ext>
            </a:extLst>
          </p:cNvPr>
          <p:cNvSpPr/>
          <p:nvPr/>
        </p:nvSpPr>
        <p:spPr>
          <a:xfrm>
            <a:off x="205467" y="4537564"/>
            <a:ext cx="858135" cy="13785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1x100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E28B7689-69A9-BB41-D6EF-CA2545FC4FB2}"/>
              </a:ext>
            </a:extLst>
          </p:cNvPr>
          <p:cNvSpPr/>
          <p:nvPr/>
        </p:nvSpPr>
        <p:spPr>
          <a:xfrm>
            <a:off x="1879196" y="4532646"/>
            <a:ext cx="644227" cy="1331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1x4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B5D448C7-3FF7-93EB-8AC8-3F5290FDE05D}"/>
              </a:ext>
            </a:extLst>
          </p:cNvPr>
          <p:cNvSpPr/>
          <p:nvPr/>
        </p:nvSpPr>
        <p:spPr>
          <a:xfrm>
            <a:off x="3356102" y="4531422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1x10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DB3C8766-8D33-1474-3208-D17D0EED6DF9}"/>
              </a:ext>
            </a:extLst>
          </p:cNvPr>
          <p:cNvSpPr/>
          <p:nvPr/>
        </p:nvSpPr>
        <p:spPr>
          <a:xfrm>
            <a:off x="5734643" y="4531422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1x5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02689292-63ED-B533-A08C-8833F3793B5A}"/>
              </a:ext>
            </a:extLst>
          </p:cNvPr>
          <p:cNvSpPr/>
          <p:nvPr/>
        </p:nvSpPr>
        <p:spPr>
          <a:xfrm>
            <a:off x="7010882" y="4531431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1x5</a:t>
            </a:r>
          </a:p>
        </p:txBody>
      </p:sp>
      <p:sp>
        <p:nvSpPr>
          <p:cNvPr id="70" name="Würfel 69">
            <a:extLst>
              <a:ext uri="{FF2B5EF4-FFF2-40B4-BE49-F238E27FC236}">
                <a16:creationId xmlns:a16="http://schemas.microsoft.com/office/drawing/2014/main" id="{593A6659-C184-6BD2-25BD-AFC3AFD4A7CE}"/>
              </a:ext>
            </a:extLst>
          </p:cNvPr>
          <p:cNvSpPr/>
          <p:nvPr/>
        </p:nvSpPr>
        <p:spPr>
          <a:xfrm flipH="1">
            <a:off x="11377537" y="4004428"/>
            <a:ext cx="315557" cy="309275"/>
          </a:xfrm>
          <a:prstGeom prst="cube">
            <a:avLst>
              <a:gd name="adj" fmla="val 71202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5BB13EB7-78EE-8036-88CA-E5B3DB47464B}"/>
              </a:ext>
            </a:extLst>
          </p:cNvPr>
          <p:cNvSpPr txBox="1"/>
          <p:nvPr/>
        </p:nvSpPr>
        <p:spPr>
          <a:xfrm>
            <a:off x="9388738" y="4810335"/>
            <a:ext cx="607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Flatten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1EFF82BF-0FC4-DB16-0174-938161F0EB77}"/>
              </a:ext>
            </a:extLst>
          </p:cNvPr>
          <p:cNvSpPr txBox="1"/>
          <p:nvPr/>
        </p:nvSpPr>
        <p:spPr>
          <a:xfrm>
            <a:off x="11731755" y="4810335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  <a:endParaRPr lang="en-US" sz="800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7478562A-E10E-38FD-DD61-A937EF7D87E4}"/>
              </a:ext>
            </a:extLst>
          </p:cNvPr>
          <p:cNvSpPr txBox="1"/>
          <p:nvPr/>
        </p:nvSpPr>
        <p:spPr>
          <a:xfrm>
            <a:off x="9029716" y="3541843"/>
            <a:ext cx="648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</a:t>
            </a:r>
            <a:r>
              <a:rPr lang="de-DE" sz="900"/>
              <a:t>3040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CA869B4B-68C8-8EBD-3194-8FA53D87E7E7}"/>
              </a:ext>
            </a:extLst>
          </p:cNvPr>
          <p:cNvSpPr txBox="1"/>
          <p:nvPr/>
        </p:nvSpPr>
        <p:spPr>
          <a:xfrm>
            <a:off x="11761865" y="3555692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1x1x2</a:t>
            </a:r>
          </a:p>
        </p:txBody>
      </p:sp>
      <p:sp>
        <p:nvSpPr>
          <p:cNvPr id="75" name="Dreieck 74">
            <a:extLst>
              <a:ext uri="{FF2B5EF4-FFF2-40B4-BE49-F238E27FC236}">
                <a16:creationId xmlns:a16="http://schemas.microsoft.com/office/drawing/2014/main" id="{2F334A41-1DFA-C6FD-A645-E24E4B006A4F}"/>
              </a:ext>
            </a:extLst>
          </p:cNvPr>
          <p:cNvSpPr/>
          <p:nvPr/>
        </p:nvSpPr>
        <p:spPr>
          <a:xfrm rot="5400000">
            <a:off x="1378694" y="4228087"/>
            <a:ext cx="137858" cy="756795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Dreieck 75">
            <a:extLst>
              <a:ext uri="{FF2B5EF4-FFF2-40B4-BE49-F238E27FC236}">
                <a16:creationId xmlns:a16="http://schemas.microsoft.com/office/drawing/2014/main" id="{4C6C7730-5B33-0333-5645-DDDAE7BC6CE4}"/>
              </a:ext>
            </a:extLst>
          </p:cNvPr>
          <p:cNvSpPr/>
          <p:nvPr/>
        </p:nvSpPr>
        <p:spPr>
          <a:xfrm rot="5400000">
            <a:off x="2840778" y="4216540"/>
            <a:ext cx="133101" cy="756796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reieck 76">
            <a:extLst>
              <a:ext uri="{FF2B5EF4-FFF2-40B4-BE49-F238E27FC236}">
                <a16:creationId xmlns:a16="http://schemas.microsoft.com/office/drawing/2014/main" id="{9FF1A7E4-A25C-7CC4-A36B-6436E487D478}"/>
              </a:ext>
            </a:extLst>
          </p:cNvPr>
          <p:cNvSpPr/>
          <p:nvPr/>
        </p:nvSpPr>
        <p:spPr>
          <a:xfrm rot="5400000">
            <a:off x="4255624" y="4150410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Dreieck 77">
            <a:extLst>
              <a:ext uri="{FF2B5EF4-FFF2-40B4-BE49-F238E27FC236}">
                <a16:creationId xmlns:a16="http://schemas.microsoft.com/office/drawing/2014/main" id="{BAEE6335-5167-3E6B-F05E-9BDE0B3FCB43}"/>
              </a:ext>
            </a:extLst>
          </p:cNvPr>
          <p:cNvSpPr/>
          <p:nvPr/>
        </p:nvSpPr>
        <p:spPr>
          <a:xfrm rot="5400000">
            <a:off x="6489326" y="4204410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Dreieck 78">
            <a:extLst>
              <a:ext uri="{FF2B5EF4-FFF2-40B4-BE49-F238E27FC236}">
                <a16:creationId xmlns:a16="http://schemas.microsoft.com/office/drawing/2014/main" id="{77EF5D73-1358-3D8F-3E2E-20DC33F4050B}"/>
              </a:ext>
            </a:extLst>
          </p:cNvPr>
          <p:cNvSpPr/>
          <p:nvPr/>
        </p:nvSpPr>
        <p:spPr>
          <a:xfrm rot="5400000">
            <a:off x="7637205" y="4303574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A2903A4-5E7D-7791-0C2C-C6544DC63ABF}"/>
              </a:ext>
            </a:extLst>
          </p:cNvPr>
          <p:cNvSpPr/>
          <p:nvPr/>
        </p:nvSpPr>
        <p:spPr>
          <a:xfrm>
            <a:off x="7005638" y="42285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4F9C37B-8F73-6CF0-363C-61E10A2EB8EA}"/>
              </a:ext>
            </a:extLst>
          </p:cNvPr>
          <p:cNvSpPr/>
          <p:nvPr/>
        </p:nvSpPr>
        <p:spPr>
          <a:xfrm>
            <a:off x="7902330" y="430460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8A884BA-D2CF-AFB2-2ECE-0F634499BD8A}"/>
              </a:ext>
            </a:extLst>
          </p:cNvPr>
          <p:cNvSpPr/>
          <p:nvPr/>
        </p:nvSpPr>
        <p:spPr>
          <a:xfrm>
            <a:off x="7891917" y="423429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CD1C4AF-010C-8C52-238B-7639F8FD059B}"/>
              </a:ext>
            </a:extLst>
          </p:cNvPr>
          <p:cNvSpPr/>
          <p:nvPr/>
        </p:nvSpPr>
        <p:spPr>
          <a:xfrm>
            <a:off x="8813990" y="430441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F461265-B098-4237-A098-28BB3718A1F4}"/>
              </a:ext>
            </a:extLst>
          </p:cNvPr>
          <p:cNvSpPr/>
          <p:nvPr/>
        </p:nvSpPr>
        <p:spPr>
          <a:xfrm>
            <a:off x="8754809" y="423410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ABAA7E0-E2C6-1829-1102-467F3FD9A569}"/>
              </a:ext>
            </a:extLst>
          </p:cNvPr>
          <p:cNvSpPr/>
          <p:nvPr/>
        </p:nvSpPr>
        <p:spPr>
          <a:xfrm>
            <a:off x="6007534" y="4286488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F36FFFC-37E0-0DD9-DA5E-6B1F8EEF5AFC}"/>
              </a:ext>
            </a:extLst>
          </p:cNvPr>
          <p:cNvSpPr/>
          <p:nvPr/>
        </p:nvSpPr>
        <p:spPr>
          <a:xfrm>
            <a:off x="5948353" y="42161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108E339-A237-507A-5EFB-89337B460A7D}"/>
              </a:ext>
            </a:extLst>
          </p:cNvPr>
          <p:cNvSpPr/>
          <p:nvPr/>
        </p:nvSpPr>
        <p:spPr>
          <a:xfrm>
            <a:off x="4827478" y="4286675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BBB42FE-16FD-12F6-6E6C-DED4C6D18CE9}"/>
              </a:ext>
            </a:extLst>
          </p:cNvPr>
          <p:cNvSpPr/>
          <p:nvPr/>
        </p:nvSpPr>
        <p:spPr>
          <a:xfrm>
            <a:off x="4768297" y="421636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Würfel 88">
            <a:extLst>
              <a:ext uri="{FF2B5EF4-FFF2-40B4-BE49-F238E27FC236}">
                <a16:creationId xmlns:a16="http://schemas.microsoft.com/office/drawing/2014/main" id="{38B02B34-4BDD-4EB1-CBBB-1512562EA6FF}"/>
              </a:ext>
            </a:extLst>
          </p:cNvPr>
          <p:cNvSpPr/>
          <p:nvPr/>
        </p:nvSpPr>
        <p:spPr>
          <a:xfrm flipH="1">
            <a:off x="10298116" y="3901182"/>
            <a:ext cx="638692" cy="616024"/>
          </a:xfrm>
          <a:prstGeom prst="cube">
            <a:avLst>
              <a:gd name="adj" fmla="val 8655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Würfel 89">
            <a:extLst>
              <a:ext uri="{FF2B5EF4-FFF2-40B4-BE49-F238E27FC236}">
                <a16:creationId xmlns:a16="http://schemas.microsoft.com/office/drawing/2014/main" id="{AC6128E9-9905-66A0-1FEE-EF339C4F89EF}"/>
              </a:ext>
            </a:extLst>
          </p:cNvPr>
          <p:cNvSpPr/>
          <p:nvPr/>
        </p:nvSpPr>
        <p:spPr>
          <a:xfrm flipH="1">
            <a:off x="9297171" y="3857412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AFA7AED6-3DEF-4776-EBDC-B493CE8E9829}"/>
              </a:ext>
            </a:extLst>
          </p:cNvPr>
          <p:cNvSpPr txBox="1"/>
          <p:nvPr/>
        </p:nvSpPr>
        <p:spPr>
          <a:xfrm>
            <a:off x="10070598" y="3541844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1x1x100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3B099DB2-358C-6316-A8BB-AC36A901CB35}"/>
              </a:ext>
            </a:extLst>
          </p:cNvPr>
          <p:cNvSpPr txBox="1"/>
          <p:nvPr/>
        </p:nvSpPr>
        <p:spPr>
          <a:xfrm>
            <a:off x="10360039" y="4810335"/>
            <a:ext cx="315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5133B23-2C41-D5C9-47C4-23A843109EC5}"/>
              </a:ext>
            </a:extLst>
          </p:cNvPr>
          <p:cNvSpPr/>
          <p:nvPr/>
        </p:nvSpPr>
        <p:spPr>
          <a:xfrm>
            <a:off x="3613919" y="4313704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B246C25-EC4F-C4BD-E76D-C4B7CB85A209}"/>
              </a:ext>
            </a:extLst>
          </p:cNvPr>
          <p:cNvSpPr/>
          <p:nvPr/>
        </p:nvSpPr>
        <p:spPr>
          <a:xfrm>
            <a:off x="3545773" y="4225461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C4940A5-4634-B266-3224-751ADE30B327}"/>
              </a:ext>
            </a:extLst>
          </p:cNvPr>
          <p:cNvSpPr/>
          <p:nvPr/>
        </p:nvSpPr>
        <p:spPr>
          <a:xfrm>
            <a:off x="3478020" y="4136464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8DAAC64-9AEB-D4C9-B980-599929CD69A5}"/>
              </a:ext>
            </a:extLst>
          </p:cNvPr>
          <p:cNvSpPr/>
          <p:nvPr/>
        </p:nvSpPr>
        <p:spPr>
          <a:xfrm>
            <a:off x="2062927" y="4316542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2C30524-C956-1F7E-D3B3-3664B0016BBE}"/>
              </a:ext>
            </a:extLst>
          </p:cNvPr>
          <p:cNvSpPr/>
          <p:nvPr/>
        </p:nvSpPr>
        <p:spPr>
          <a:xfrm>
            <a:off x="1994781" y="4228299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7158346-30FB-CB04-090D-81C8634140CF}"/>
              </a:ext>
            </a:extLst>
          </p:cNvPr>
          <p:cNvSpPr/>
          <p:nvPr/>
        </p:nvSpPr>
        <p:spPr>
          <a:xfrm>
            <a:off x="1927028" y="4139302"/>
            <a:ext cx="45719" cy="6370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Würfel 107">
            <a:extLst>
              <a:ext uri="{FF2B5EF4-FFF2-40B4-BE49-F238E27FC236}">
                <a16:creationId xmlns:a16="http://schemas.microsoft.com/office/drawing/2014/main" id="{10135AE0-89AE-F59D-BBE4-0085835BE73B}"/>
              </a:ext>
            </a:extLst>
          </p:cNvPr>
          <p:cNvSpPr/>
          <p:nvPr/>
        </p:nvSpPr>
        <p:spPr>
          <a:xfrm flipH="1">
            <a:off x="11927979" y="4026521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5A8726A3-1C76-251F-0285-C2F3217D0EFC}"/>
              </a:ext>
            </a:extLst>
          </p:cNvPr>
          <p:cNvSpPr txBox="1"/>
          <p:nvPr/>
        </p:nvSpPr>
        <p:spPr>
          <a:xfrm>
            <a:off x="11180442" y="3538130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1x1x3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1CE0636B-A299-952F-958A-9FDB5F020187}"/>
              </a:ext>
            </a:extLst>
          </p:cNvPr>
          <p:cNvSpPr txBox="1"/>
          <p:nvPr/>
        </p:nvSpPr>
        <p:spPr>
          <a:xfrm>
            <a:off x="11167851" y="4816431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FC</a:t>
            </a:r>
            <a:endParaRPr lang="en-US" sz="800"/>
          </a:p>
        </p:txBody>
      </p:sp>
      <p:sp>
        <p:nvSpPr>
          <p:cNvPr id="114" name="Pfeil nach oben und unten 113">
            <a:extLst>
              <a:ext uri="{FF2B5EF4-FFF2-40B4-BE49-F238E27FC236}">
                <a16:creationId xmlns:a16="http://schemas.microsoft.com/office/drawing/2014/main" id="{1397BC80-31A5-4855-38B9-61C274171ECA}"/>
              </a:ext>
            </a:extLst>
          </p:cNvPr>
          <p:cNvSpPr/>
          <p:nvPr/>
        </p:nvSpPr>
        <p:spPr>
          <a:xfrm>
            <a:off x="1712712" y="3020777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Grafik 114">
            <a:extLst>
              <a:ext uri="{FF2B5EF4-FFF2-40B4-BE49-F238E27FC236}">
                <a16:creationId xmlns:a16="http://schemas.microsoft.com/office/drawing/2014/main" id="{9629E063-1C1B-953F-658D-2A80B3C28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30" y="1978782"/>
            <a:ext cx="729174" cy="620713"/>
          </a:xfrm>
          <a:prstGeom prst="rect">
            <a:avLst/>
          </a:prstGeom>
        </p:spPr>
      </p:pic>
      <p:sp>
        <p:nvSpPr>
          <p:cNvPr id="116" name="Oval 115">
            <a:extLst>
              <a:ext uri="{FF2B5EF4-FFF2-40B4-BE49-F238E27FC236}">
                <a16:creationId xmlns:a16="http://schemas.microsoft.com/office/drawing/2014/main" id="{669C2E03-7AD4-60A4-82B2-F250A74FDF72}"/>
              </a:ext>
            </a:extLst>
          </p:cNvPr>
          <p:cNvSpPr/>
          <p:nvPr/>
        </p:nvSpPr>
        <p:spPr>
          <a:xfrm>
            <a:off x="1395017" y="1854092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18077BCD-858C-015E-FDB8-0E686E143C5C}"/>
              </a:ext>
            </a:extLst>
          </p:cNvPr>
          <p:cNvSpPr txBox="1"/>
          <p:nvPr/>
        </p:nvSpPr>
        <p:spPr>
          <a:xfrm>
            <a:off x="1364886" y="2724831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38" name="Pfeil nach oben und unten 137">
            <a:extLst>
              <a:ext uri="{FF2B5EF4-FFF2-40B4-BE49-F238E27FC236}">
                <a16:creationId xmlns:a16="http://schemas.microsoft.com/office/drawing/2014/main" id="{4DEF4F1E-EC27-9781-B287-984C48FE8127}"/>
              </a:ext>
            </a:extLst>
          </p:cNvPr>
          <p:cNvSpPr/>
          <p:nvPr/>
        </p:nvSpPr>
        <p:spPr>
          <a:xfrm>
            <a:off x="4529745" y="3015541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rafik 138">
            <a:extLst>
              <a:ext uri="{FF2B5EF4-FFF2-40B4-BE49-F238E27FC236}">
                <a16:creationId xmlns:a16="http://schemas.microsoft.com/office/drawing/2014/main" id="{452D7FCD-6BFC-E47B-6878-B0C9E0F24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463" y="1973546"/>
            <a:ext cx="729174" cy="620713"/>
          </a:xfrm>
          <a:prstGeom prst="rect">
            <a:avLst/>
          </a:prstGeom>
        </p:spPr>
      </p:pic>
      <p:sp>
        <p:nvSpPr>
          <p:cNvPr id="140" name="Oval 139">
            <a:extLst>
              <a:ext uri="{FF2B5EF4-FFF2-40B4-BE49-F238E27FC236}">
                <a16:creationId xmlns:a16="http://schemas.microsoft.com/office/drawing/2014/main" id="{98730EDC-4029-6455-BA09-8CD2CDCEE22E}"/>
              </a:ext>
            </a:extLst>
          </p:cNvPr>
          <p:cNvSpPr/>
          <p:nvPr/>
        </p:nvSpPr>
        <p:spPr>
          <a:xfrm>
            <a:off x="4212050" y="1848856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5018D7E-AA10-C4DA-E40D-5C575A82A034}"/>
              </a:ext>
            </a:extLst>
          </p:cNvPr>
          <p:cNvSpPr txBox="1"/>
          <p:nvPr/>
        </p:nvSpPr>
        <p:spPr>
          <a:xfrm>
            <a:off x="4181919" y="2719595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42" name="Pfeil nach oben und unten 141">
            <a:extLst>
              <a:ext uri="{FF2B5EF4-FFF2-40B4-BE49-F238E27FC236}">
                <a16:creationId xmlns:a16="http://schemas.microsoft.com/office/drawing/2014/main" id="{1D972D69-8CE2-F8D2-CE6B-4EF104AE0EE0}"/>
              </a:ext>
            </a:extLst>
          </p:cNvPr>
          <p:cNvSpPr/>
          <p:nvPr/>
        </p:nvSpPr>
        <p:spPr>
          <a:xfrm>
            <a:off x="7571333" y="3015541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Grafik 142">
            <a:extLst>
              <a:ext uri="{FF2B5EF4-FFF2-40B4-BE49-F238E27FC236}">
                <a16:creationId xmlns:a16="http://schemas.microsoft.com/office/drawing/2014/main" id="{28200272-5819-F7E1-AA7D-15A59B3C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051" y="1973546"/>
            <a:ext cx="729174" cy="620713"/>
          </a:xfrm>
          <a:prstGeom prst="rect">
            <a:avLst/>
          </a:prstGeom>
        </p:spPr>
      </p:pic>
      <p:sp>
        <p:nvSpPr>
          <p:cNvPr id="144" name="Oval 143">
            <a:extLst>
              <a:ext uri="{FF2B5EF4-FFF2-40B4-BE49-F238E27FC236}">
                <a16:creationId xmlns:a16="http://schemas.microsoft.com/office/drawing/2014/main" id="{7F499276-180C-97A9-AEC0-25FEF16DE224}"/>
              </a:ext>
            </a:extLst>
          </p:cNvPr>
          <p:cNvSpPr/>
          <p:nvPr/>
        </p:nvSpPr>
        <p:spPr>
          <a:xfrm>
            <a:off x="7253638" y="1848856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BA55CA59-9398-8B45-9702-127FDE07FD7B}"/>
              </a:ext>
            </a:extLst>
          </p:cNvPr>
          <p:cNvSpPr txBox="1"/>
          <p:nvPr/>
        </p:nvSpPr>
        <p:spPr>
          <a:xfrm>
            <a:off x="7223507" y="2719595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46" name="Pfeil nach oben und unten 145">
            <a:extLst>
              <a:ext uri="{FF2B5EF4-FFF2-40B4-BE49-F238E27FC236}">
                <a16:creationId xmlns:a16="http://schemas.microsoft.com/office/drawing/2014/main" id="{819D4FC8-1D6E-702D-3F95-E8F29376A2D2}"/>
              </a:ext>
            </a:extLst>
          </p:cNvPr>
          <p:cNvSpPr/>
          <p:nvPr/>
        </p:nvSpPr>
        <p:spPr>
          <a:xfrm>
            <a:off x="9163272" y="3024647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Grafik 146">
            <a:extLst>
              <a:ext uri="{FF2B5EF4-FFF2-40B4-BE49-F238E27FC236}">
                <a16:creationId xmlns:a16="http://schemas.microsoft.com/office/drawing/2014/main" id="{12A49C44-BDAC-0713-84ED-67B03E2E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90" y="1982652"/>
            <a:ext cx="729174" cy="620713"/>
          </a:xfrm>
          <a:prstGeom prst="rect">
            <a:avLst/>
          </a:prstGeom>
        </p:spPr>
      </p:pic>
      <p:sp>
        <p:nvSpPr>
          <p:cNvPr id="148" name="Oval 147">
            <a:extLst>
              <a:ext uri="{FF2B5EF4-FFF2-40B4-BE49-F238E27FC236}">
                <a16:creationId xmlns:a16="http://schemas.microsoft.com/office/drawing/2014/main" id="{8EC355E7-2B39-B13B-079F-92E646320351}"/>
              </a:ext>
            </a:extLst>
          </p:cNvPr>
          <p:cNvSpPr/>
          <p:nvPr/>
        </p:nvSpPr>
        <p:spPr>
          <a:xfrm>
            <a:off x="8845577" y="1857962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740CEA59-E00A-0E68-5E13-D56CD86F02E1}"/>
              </a:ext>
            </a:extLst>
          </p:cNvPr>
          <p:cNvSpPr txBox="1"/>
          <p:nvPr/>
        </p:nvSpPr>
        <p:spPr>
          <a:xfrm>
            <a:off x="8815446" y="2728701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0" name="Pfeil nach oben und unten 149">
            <a:extLst>
              <a:ext uri="{FF2B5EF4-FFF2-40B4-BE49-F238E27FC236}">
                <a16:creationId xmlns:a16="http://schemas.microsoft.com/office/drawing/2014/main" id="{65C96F79-C0E4-B885-6E22-CAF922F7165B}"/>
              </a:ext>
            </a:extLst>
          </p:cNvPr>
          <p:cNvSpPr/>
          <p:nvPr/>
        </p:nvSpPr>
        <p:spPr>
          <a:xfrm>
            <a:off x="10178028" y="3027903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1" name="Grafik 150">
            <a:extLst>
              <a:ext uri="{FF2B5EF4-FFF2-40B4-BE49-F238E27FC236}">
                <a16:creationId xmlns:a16="http://schemas.microsoft.com/office/drawing/2014/main" id="{7C3C13D5-4280-23C4-B0C1-0045215E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746" y="1985908"/>
            <a:ext cx="729174" cy="620713"/>
          </a:xfrm>
          <a:prstGeom prst="rect">
            <a:avLst/>
          </a:prstGeom>
        </p:spPr>
      </p:pic>
      <p:sp>
        <p:nvSpPr>
          <p:cNvPr id="152" name="Oval 151">
            <a:extLst>
              <a:ext uri="{FF2B5EF4-FFF2-40B4-BE49-F238E27FC236}">
                <a16:creationId xmlns:a16="http://schemas.microsoft.com/office/drawing/2014/main" id="{D5201205-DCD6-5304-F960-65106C9F4E28}"/>
              </a:ext>
            </a:extLst>
          </p:cNvPr>
          <p:cNvSpPr/>
          <p:nvPr/>
        </p:nvSpPr>
        <p:spPr>
          <a:xfrm>
            <a:off x="9860333" y="1861218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ABB2B57B-C222-BB04-4252-635DE4675D3B}"/>
              </a:ext>
            </a:extLst>
          </p:cNvPr>
          <p:cNvSpPr txBox="1"/>
          <p:nvPr/>
        </p:nvSpPr>
        <p:spPr>
          <a:xfrm>
            <a:off x="9830202" y="2731957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4" name="Pfeil nach oben und unten 153">
            <a:extLst>
              <a:ext uri="{FF2B5EF4-FFF2-40B4-BE49-F238E27FC236}">
                <a16:creationId xmlns:a16="http://schemas.microsoft.com/office/drawing/2014/main" id="{7AA76478-5A23-B834-7342-0C1107E5CD4E}"/>
              </a:ext>
            </a:extLst>
          </p:cNvPr>
          <p:cNvSpPr/>
          <p:nvPr/>
        </p:nvSpPr>
        <p:spPr>
          <a:xfrm>
            <a:off x="11162858" y="3027903"/>
            <a:ext cx="264611" cy="447591"/>
          </a:xfrm>
          <a:prstGeom prst="up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Grafik 154">
            <a:extLst>
              <a:ext uri="{FF2B5EF4-FFF2-40B4-BE49-F238E27FC236}">
                <a16:creationId xmlns:a16="http://schemas.microsoft.com/office/drawing/2014/main" id="{0A4405D3-5816-2000-F976-E8405A086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76" y="1985908"/>
            <a:ext cx="729174" cy="620713"/>
          </a:xfrm>
          <a:prstGeom prst="rect">
            <a:avLst/>
          </a:prstGeom>
        </p:spPr>
      </p:pic>
      <p:sp>
        <p:nvSpPr>
          <p:cNvPr id="156" name="Oval 155">
            <a:extLst>
              <a:ext uri="{FF2B5EF4-FFF2-40B4-BE49-F238E27FC236}">
                <a16:creationId xmlns:a16="http://schemas.microsoft.com/office/drawing/2014/main" id="{68B33548-D8FE-67FC-17F5-FAF05DAAE069}"/>
              </a:ext>
            </a:extLst>
          </p:cNvPr>
          <p:cNvSpPr/>
          <p:nvPr/>
        </p:nvSpPr>
        <p:spPr>
          <a:xfrm>
            <a:off x="10845163" y="1861218"/>
            <a:ext cx="900000" cy="900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F40DDBEC-D709-4E54-7F13-1A4459625D14}"/>
              </a:ext>
            </a:extLst>
          </p:cNvPr>
          <p:cNvSpPr txBox="1"/>
          <p:nvPr/>
        </p:nvSpPr>
        <p:spPr>
          <a:xfrm>
            <a:off x="10815032" y="2731957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58" name="Pfeil nach oben und unten 157">
            <a:extLst>
              <a:ext uri="{FF2B5EF4-FFF2-40B4-BE49-F238E27FC236}">
                <a16:creationId xmlns:a16="http://schemas.microsoft.com/office/drawing/2014/main" id="{09062A8C-99AE-CC7A-F22E-F4F90DCF30BA}"/>
              </a:ext>
            </a:extLst>
          </p:cNvPr>
          <p:cNvSpPr/>
          <p:nvPr/>
        </p:nvSpPr>
        <p:spPr>
          <a:xfrm>
            <a:off x="9111877" y="1274904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9" name="Grafik 158">
            <a:extLst>
              <a:ext uri="{FF2B5EF4-FFF2-40B4-BE49-F238E27FC236}">
                <a16:creationId xmlns:a16="http://schemas.microsoft.com/office/drawing/2014/main" id="{4C9B3814-ADBF-805D-C5C6-426960ECF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90" y="219907"/>
            <a:ext cx="729174" cy="620713"/>
          </a:xfrm>
          <a:prstGeom prst="rect">
            <a:avLst/>
          </a:prstGeom>
        </p:spPr>
      </p:pic>
      <p:sp>
        <p:nvSpPr>
          <p:cNvPr id="160" name="Oval 159">
            <a:extLst>
              <a:ext uri="{FF2B5EF4-FFF2-40B4-BE49-F238E27FC236}">
                <a16:creationId xmlns:a16="http://schemas.microsoft.com/office/drawing/2014/main" id="{20161537-4D08-E815-E3B0-74E80B748DB4}"/>
              </a:ext>
            </a:extLst>
          </p:cNvPr>
          <p:cNvSpPr/>
          <p:nvPr/>
        </p:nvSpPr>
        <p:spPr>
          <a:xfrm>
            <a:off x="8845577" y="95217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306A0813-4A92-3158-E121-7CF9CBB3790E}"/>
              </a:ext>
            </a:extLst>
          </p:cNvPr>
          <p:cNvSpPr txBox="1"/>
          <p:nvPr/>
        </p:nvSpPr>
        <p:spPr>
          <a:xfrm>
            <a:off x="8815446" y="965956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62" name="Pfeil nach oben und unten 161">
            <a:extLst>
              <a:ext uri="{FF2B5EF4-FFF2-40B4-BE49-F238E27FC236}">
                <a16:creationId xmlns:a16="http://schemas.microsoft.com/office/drawing/2014/main" id="{23920DC6-AAA9-DB09-47E7-040A22D3DE99}"/>
              </a:ext>
            </a:extLst>
          </p:cNvPr>
          <p:cNvSpPr/>
          <p:nvPr/>
        </p:nvSpPr>
        <p:spPr>
          <a:xfrm>
            <a:off x="10126633" y="1278160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" name="Grafik 162">
            <a:extLst>
              <a:ext uri="{FF2B5EF4-FFF2-40B4-BE49-F238E27FC236}">
                <a16:creationId xmlns:a16="http://schemas.microsoft.com/office/drawing/2014/main" id="{D2A96C6A-267B-A78A-959B-E6978A77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746" y="223163"/>
            <a:ext cx="729174" cy="620713"/>
          </a:xfrm>
          <a:prstGeom prst="rect">
            <a:avLst/>
          </a:prstGeom>
        </p:spPr>
      </p:pic>
      <p:sp>
        <p:nvSpPr>
          <p:cNvPr id="164" name="Oval 163">
            <a:extLst>
              <a:ext uri="{FF2B5EF4-FFF2-40B4-BE49-F238E27FC236}">
                <a16:creationId xmlns:a16="http://schemas.microsoft.com/office/drawing/2014/main" id="{4D210E18-869D-D86D-609E-FAADCBFA420D}"/>
              </a:ext>
            </a:extLst>
          </p:cNvPr>
          <p:cNvSpPr/>
          <p:nvPr/>
        </p:nvSpPr>
        <p:spPr>
          <a:xfrm>
            <a:off x="9860333" y="98473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feld 164">
            <a:extLst>
              <a:ext uri="{FF2B5EF4-FFF2-40B4-BE49-F238E27FC236}">
                <a16:creationId xmlns:a16="http://schemas.microsoft.com/office/drawing/2014/main" id="{264BA712-8C24-CDBF-829E-C69A0C9B37B5}"/>
              </a:ext>
            </a:extLst>
          </p:cNvPr>
          <p:cNvSpPr txBox="1"/>
          <p:nvPr/>
        </p:nvSpPr>
        <p:spPr>
          <a:xfrm>
            <a:off x="9830202" y="969212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66" name="Pfeil nach oben und unten 165">
            <a:extLst>
              <a:ext uri="{FF2B5EF4-FFF2-40B4-BE49-F238E27FC236}">
                <a16:creationId xmlns:a16="http://schemas.microsoft.com/office/drawing/2014/main" id="{41ADC7C9-7E0C-0BB9-90CB-E34DA2377EC6}"/>
              </a:ext>
            </a:extLst>
          </p:cNvPr>
          <p:cNvSpPr/>
          <p:nvPr/>
        </p:nvSpPr>
        <p:spPr>
          <a:xfrm>
            <a:off x="11111463" y="1278160"/>
            <a:ext cx="264611" cy="447591"/>
          </a:xfrm>
          <a:prstGeom prst="up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7" name="Grafik 166">
            <a:extLst>
              <a:ext uri="{FF2B5EF4-FFF2-40B4-BE49-F238E27FC236}">
                <a16:creationId xmlns:a16="http://schemas.microsoft.com/office/drawing/2014/main" id="{FD29BFFC-7775-4C19-7332-DC55796C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76" y="223163"/>
            <a:ext cx="729174" cy="620713"/>
          </a:xfrm>
          <a:prstGeom prst="rect">
            <a:avLst/>
          </a:prstGeom>
        </p:spPr>
      </p:pic>
      <p:sp>
        <p:nvSpPr>
          <p:cNvPr id="168" name="Oval 167">
            <a:extLst>
              <a:ext uri="{FF2B5EF4-FFF2-40B4-BE49-F238E27FC236}">
                <a16:creationId xmlns:a16="http://schemas.microsoft.com/office/drawing/2014/main" id="{46E9D77B-956C-D6E1-D223-ABB8189B1DE7}"/>
              </a:ext>
            </a:extLst>
          </p:cNvPr>
          <p:cNvSpPr/>
          <p:nvPr/>
        </p:nvSpPr>
        <p:spPr>
          <a:xfrm>
            <a:off x="10845163" y="98473"/>
            <a:ext cx="900000" cy="90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BC4A056C-71CC-E857-99C8-475A24DE59F6}"/>
              </a:ext>
            </a:extLst>
          </p:cNvPr>
          <p:cNvSpPr txBox="1"/>
          <p:nvPr/>
        </p:nvSpPr>
        <p:spPr>
          <a:xfrm>
            <a:off x="10815032" y="969212"/>
            <a:ext cx="960263" cy="30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MMD-Loss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29192EF-6F9F-B1E5-6858-8FDEBB8CD838}"/>
              </a:ext>
            </a:extLst>
          </p:cNvPr>
          <p:cNvSpPr/>
          <p:nvPr/>
        </p:nvSpPr>
        <p:spPr>
          <a:xfrm>
            <a:off x="183000" y="161349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D8B89A08-6ED3-38EA-5B59-D1A63088F2A8}"/>
              </a:ext>
            </a:extLst>
          </p:cNvPr>
          <p:cNvSpPr/>
          <p:nvPr/>
        </p:nvSpPr>
        <p:spPr>
          <a:xfrm>
            <a:off x="183000" y="492626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feld 184">
            <a:extLst>
              <a:ext uri="{FF2B5EF4-FFF2-40B4-BE49-F238E27FC236}">
                <a16:creationId xmlns:a16="http://schemas.microsoft.com/office/drawing/2014/main" id="{B43EECF2-F217-ED3C-4F48-4802D4C5926F}"/>
              </a:ext>
            </a:extLst>
          </p:cNvPr>
          <p:cNvSpPr txBox="1"/>
          <p:nvPr/>
        </p:nvSpPr>
        <p:spPr>
          <a:xfrm>
            <a:off x="356485" y="97461"/>
            <a:ext cx="1943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Regular FC &amp; CNN MMD</a:t>
            </a:r>
          </a:p>
        </p:txBody>
      </p:sp>
      <p:sp>
        <p:nvSpPr>
          <p:cNvPr id="186" name="Textfeld 185">
            <a:extLst>
              <a:ext uri="{FF2B5EF4-FFF2-40B4-BE49-F238E27FC236}">
                <a16:creationId xmlns:a16="http://schemas.microsoft.com/office/drawing/2014/main" id="{D4F5CB6A-102B-CAEF-1800-275F8C734992}"/>
              </a:ext>
            </a:extLst>
          </p:cNvPr>
          <p:cNvSpPr txBox="1"/>
          <p:nvPr/>
        </p:nvSpPr>
        <p:spPr>
          <a:xfrm>
            <a:off x="356485" y="428738"/>
            <a:ext cx="1414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Regular FC MMD</a:t>
            </a:r>
          </a:p>
        </p:txBody>
      </p:sp>
      <p:sp>
        <p:nvSpPr>
          <p:cNvPr id="188" name="Geschweifte Klammer rechts 187">
            <a:extLst>
              <a:ext uri="{FF2B5EF4-FFF2-40B4-BE49-F238E27FC236}">
                <a16:creationId xmlns:a16="http://schemas.microsoft.com/office/drawing/2014/main" id="{D4390401-CA98-08BC-1383-530168777307}"/>
              </a:ext>
            </a:extLst>
          </p:cNvPr>
          <p:cNvSpPr/>
          <p:nvPr/>
        </p:nvSpPr>
        <p:spPr>
          <a:xfrm rot="5400000">
            <a:off x="5928522" y="-791933"/>
            <a:ext cx="291792" cy="12070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0684D636-1133-9FA5-3961-41DC989544BD}"/>
              </a:ext>
            </a:extLst>
          </p:cNvPr>
          <p:cNvSpPr/>
          <p:nvPr/>
        </p:nvSpPr>
        <p:spPr>
          <a:xfrm>
            <a:off x="2307467" y="5464059"/>
            <a:ext cx="75339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optimizer = torch.optim.Adam('params': model_cnn.parameters(), lr=1e-3, betas=(0.9, 0.999))</a:t>
            </a:r>
          </a:p>
        </p:txBody>
      </p:sp>
    </p:spTree>
    <p:extLst>
      <p:ext uri="{BB962C8B-B14F-4D97-AF65-F5344CB8AC3E}">
        <p14:creationId xmlns:p14="http://schemas.microsoft.com/office/powerpoint/2010/main" val="60963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E4CBE03-2B85-4A43-5F65-506841767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" y="398667"/>
            <a:ext cx="5261114" cy="350740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B1FA3C3-FE3E-321B-4B97-173E2FD5C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9" y="3549371"/>
            <a:ext cx="5261114" cy="35074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934133A-0C63-11F7-685E-BCA4CE886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590" y="398666"/>
            <a:ext cx="5261102" cy="350740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FAB83FDF-E589-5ABE-87CC-9AA05A14A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590" y="3549379"/>
            <a:ext cx="5261102" cy="350740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C65767F9-BB83-7BD4-3B8E-D2B8533C461E}"/>
              </a:ext>
            </a:extLst>
          </p:cNvPr>
          <p:cNvSpPr txBox="1"/>
          <p:nvPr/>
        </p:nvSpPr>
        <p:spPr>
          <a:xfrm>
            <a:off x="2262299" y="145774"/>
            <a:ext cx="2194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&amp; CNN MMD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C8CFD69-591C-71D1-EDA1-260705E2D05F}"/>
              </a:ext>
            </a:extLst>
          </p:cNvPr>
          <p:cNvSpPr txBox="1"/>
          <p:nvPr/>
        </p:nvSpPr>
        <p:spPr>
          <a:xfrm>
            <a:off x="7621783" y="145774"/>
            <a:ext cx="1586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MMD</a:t>
            </a:r>
          </a:p>
        </p:txBody>
      </p:sp>
    </p:spTree>
    <p:extLst>
      <p:ext uri="{BB962C8B-B14F-4D97-AF65-F5344CB8AC3E}">
        <p14:creationId xmlns:p14="http://schemas.microsoft.com/office/powerpoint/2010/main" val="1093917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BC2AC9-762C-FD39-2E28-BE1B7CFF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198" y="398669"/>
            <a:ext cx="5261110" cy="350740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67EAE39-66BD-20E9-2E08-905EA745C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198" y="3549373"/>
            <a:ext cx="5261110" cy="350740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C54EC44-5E55-B024-8CCA-F04C7D1F8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68" y="398669"/>
            <a:ext cx="5261113" cy="350740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FE739BE-C933-C2D7-8D6B-EAAF5B5B9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68" y="3549372"/>
            <a:ext cx="5261113" cy="350740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4D52AC83-6F9A-4B4F-7EC0-3D85E7F4CB22}"/>
              </a:ext>
            </a:extLst>
          </p:cNvPr>
          <p:cNvSpPr txBox="1"/>
          <p:nvPr/>
        </p:nvSpPr>
        <p:spPr>
          <a:xfrm>
            <a:off x="2262299" y="145774"/>
            <a:ext cx="2194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&amp; CNN MMD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8729D8B-5A85-C89A-2F86-4A2B184EF9D3}"/>
              </a:ext>
            </a:extLst>
          </p:cNvPr>
          <p:cNvSpPr txBox="1"/>
          <p:nvPr/>
        </p:nvSpPr>
        <p:spPr>
          <a:xfrm>
            <a:off x="7621783" y="145774"/>
            <a:ext cx="1586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Regular FC MMD</a:t>
            </a:r>
          </a:p>
        </p:txBody>
      </p:sp>
    </p:spTree>
    <p:extLst>
      <p:ext uri="{BB962C8B-B14F-4D97-AF65-F5344CB8AC3E}">
        <p14:creationId xmlns:p14="http://schemas.microsoft.com/office/powerpoint/2010/main" val="4197279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5E58626-9AD5-E932-C1A7-8C163752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863" y="3626792"/>
            <a:ext cx="4789368" cy="31929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03E0A6-4D48-5163-AEE7-E6C98C5F3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7095" y="472175"/>
            <a:ext cx="4789368" cy="319291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671D5D-509D-624F-2E86-F2167C4E2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366" y="451102"/>
            <a:ext cx="4789369" cy="319291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37E243-1527-DE63-2057-5C231CE1B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365" y="3626792"/>
            <a:ext cx="4789369" cy="319291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94A849-B35D-5A70-044D-C59A8EF940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2594" y="451103"/>
            <a:ext cx="4789368" cy="319291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41F63DF-04F5-DED2-3984-9E4ABA2296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2594" y="3665088"/>
            <a:ext cx="4789368" cy="3192912"/>
          </a:xfrm>
          <a:prstGeom prst="rect">
            <a:avLst/>
          </a:prstGeom>
        </p:spPr>
      </p:pic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79657B89-2DE9-9C13-DB57-CDF8C82761CA}"/>
              </a:ext>
            </a:extLst>
          </p:cNvPr>
          <p:cNvCxnSpPr/>
          <p:nvPr/>
        </p:nvCxnSpPr>
        <p:spPr>
          <a:xfrm>
            <a:off x="8412480" y="5169408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E89D50FA-A17A-DC44-F863-46C6262971A6}"/>
              </a:ext>
            </a:extLst>
          </p:cNvPr>
          <p:cNvCxnSpPr/>
          <p:nvPr/>
        </p:nvCxnSpPr>
        <p:spPr>
          <a:xfrm>
            <a:off x="4315009" y="439521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36BDE748-E05B-2DE3-FCA6-1EE76F5CFC6A}"/>
              </a:ext>
            </a:extLst>
          </p:cNvPr>
          <p:cNvCxnSpPr/>
          <p:nvPr/>
        </p:nvCxnSpPr>
        <p:spPr>
          <a:xfrm>
            <a:off x="213589" y="421233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429635C-738B-C4A0-3715-EE58DCFC14FC}"/>
              </a:ext>
            </a:extLst>
          </p:cNvPr>
          <p:cNvCxnSpPr/>
          <p:nvPr/>
        </p:nvCxnSpPr>
        <p:spPr>
          <a:xfrm>
            <a:off x="8412480" y="1029526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2A8CB6B1-A4CC-732C-75EF-1F8DF9CCA6CE}"/>
              </a:ext>
            </a:extLst>
          </p:cNvPr>
          <p:cNvCxnSpPr/>
          <p:nvPr/>
        </p:nvCxnSpPr>
        <p:spPr>
          <a:xfrm>
            <a:off x="4315009" y="1291654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FBA6F63E-7BC8-F0D9-E70E-E19C19DF8BBF}"/>
              </a:ext>
            </a:extLst>
          </p:cNvPr>
          <p:cNvCxnSpPr/>
          <p:nvPr/>
        </p:nvCxnSpPr>
        <p:spPr>
          <a:xfrm>
            <a:off x="262357" y="1035622"/>
            <a:ext cx="370800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1D5D3064-E2D3-2727-278C-82FB90435968}"/>
              </a:ext>
            </a:extLst>
          </p:cNvPr>
          <p:cNvSpPr txBox="1"/>
          <p:nvPr/>
        </p:nvSpPr>
        <p:spPr>
          <a:xfrm>
            <a:off x="1560576" y="231648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FC+CNN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332E821-4719-2043-CEDC-3A10EDFB5768}"/>
              </a:ext>
            </a:extLst>
          </p:cNvPr>
          <p:cNvSpPr txBox="1"/>
          <p:nvPr/>
        </p:nvSpPr>
        <p:spPr>
          <a:xfrm>
            <a:off x="5875519" y="183313"/>
            <a:ext cx="41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1915720-A5AB-005E-B5DB-3289FF96568F}"/>
              </a:ext>
            </a:extLst>
          </p:cNvPr>
          <p:cNvSpPr txBox="1"/>
          <p:nvPr/>
        </p:nvSpPr>
        <p:spPr>
          <a:xfrm>
            <a:off x="9688925" y="209483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mmd</a:t>
            </a:r>
          </a:p>
        </p:txBody>
      </p:sp>
    </p:spTree>
    <p:extLst>
      <p:ext uri="{BB962C8B-B14F-4D97-AF65-F5344CB8AC3E}">
        <p14:creationId xmlns:p14="http://schemas.microsoft.com/office/powerpoint/2010/main" val="2714773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24C52B4-435E-3F69-33E6-7C561CD87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1411" y="478407"/>
            <a:ext cx="4789368" cy="31929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6522331-1E64-2775-FDB9-7F2455E72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1411" y="3658857"/>
            <a:ext cx="4789368" cy="319291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524831D-5421-6C96-897B-F03C275FF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593" y="478407"/>
            <a:ext cx="4789368" cy="319291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7E98464-2120-C980-1135-1281FE144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593" y="3658857"/>
            <a:ext cx="4789368" cy="319291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B90FB2D-31D5-6743-69C7-E821881F7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4597" y="478407"/>
            <a:ext cx="4789368" cy="319291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1529A9B-29BE-8BB2-42F3-F3DEB38C5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597" y="3658857"/>
            <a:ext cx="4789368" cy="3192912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E6DB589-A4FB-1B6D-A3DE-DB8B78289C22}"/>
              </a:ext>
            </a:extLst>
          </p:cNvPr>
          <p:cNvSpPr txBox="1"/>
          <p:nvPr/>
        </p:nvSpPr>
        <p:spPr>
          <a:xfrm>
            <a:off x="1560576" y="219456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FC+CNN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9009184-9688-9D69-9879-0AB35ED664D2}"/>
              </a:ext>
            </a:extLst>
          </p:cNvPr>
          <p:cNvSpPr txBox="1"/>
          <p:nvPr/>
        </p:nvSpPr>
        <p:spPr>
          <a:xfrm>
            <a:off x="5875519" y="171121"/>
            <a:ext cx="41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FC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2237A73-71AB-7AD2-B7A2-4744F0391C5F}"/>
              </a:ext>
            </a:extLst>
          </p:cNvPr>
          <p:cNvSpPr txBox="1"/>
          <p:nvPr/>
        </p:nvSpPr>
        <p:spPr>
          <a:xfrm>
            <a:off x="9688925" y="19729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 mmd</a:t>
            </a:r>
          </a:p>
        </p:txBody>
      </p:sp>
    </p:spTree>
    <p:extLst>
      <p:ext uri="{BB962C8B-B14F-4D97-AF65-F5344CB8AC3E}">
        <p14:creationId xmlns:p14="http://schemas.microsoft.com/office/powerpoint/2010/main" val="157052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C8C1BC1-E481-9ECC-1EF7-9E9076623E0B}"/>
              </a:ext>
            </a:extLst>
          </p:cNvPr>
          <p:cNvSpPr/>
          <p:nvPr/>
        </p:nvSpPr>
        <p:spPr>
          <a:xfrm>
            <a:off x="2278855" y="127808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F5D222-4E26-0EAA-D457-693B2106EB47}"/>
              </a:ext>
            </a:extLst>
          </p:cNvPr>
          <p:cNvSpPr/>
          <p:nvPr/>
        </p:nvSpPr>
        <p:spPr>
          <a:xfrm>
            <a:off x="2278855" y="1964100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50CBFC-0810-E527-ED86-380B22C8F65D}"/>
              </a:ext>
            </a:extLst>
          </p:cNvPr>
          <p:cNvSpPr/>
          <p:nvPr/>
        </p:nvSpPr>
        <p:spPr>
          <a:xfrm>
            <a:off x="2278855" y="2650118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2EB992-A3BB-E161-A0FD-FDCF41B58D09}"/>
              </a:ext>
            </a:extLst>
          </p:cNvPr>
          <p:cNvSpPr/>
          <p:nvPr/>
        </p:nvSpPr>
        <p:spPr>
          <a:xfrm>
            <a:off x="2278855" y="3336136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22EF61-8A57-EAF5-25A3-C8E9BDC41C0E}"/>
              </a:ext>
            </a:extLst>
          </p:cNvPr>
          <p:cNvSpPr/>
          <p:nvPr/>
        </p:nvSpPr>
        <p:spPr>
          <a:xfrm>
            <a:off x="2278855" y="4022154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3E821C-D50D-E1BD-05A2-A6CC114C537B}"/>
              </a:ext>
            </a:extLst>
          </p:cNvPr>
          <p:cNvSpPr/>
          <p:nvPr/>
        </p:nvSpPr>
        <p:spPr>
          <a:xfrm>
            <a:off x="2278855" y="470817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99515D-A536-FC50-EBD0-E2657E9F3FDF}"/>
              </a:ext>
            </a:extLst>
          </p:cNvPr>
          <p:cNvSpPr/>
          <p:nvPr/>
        </p:nvSpPr>
        <p:spPr>
          <a:xfrm>
            <a:off x="4703619" y="127808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3B227C-87FF-6356-0BFB-16CCC6859661}"/>
              </a:ext>
            </a:extLst>
          </p:cNvPr>
          <p:cNvSpPr/>
          <p:nvPr/>
        </p:nvSpPr>
        <p:spPr>
          <a:xfrm>
            <a:off x="4703619" y="1964100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F8B428-E083-C85F-F1C8-0DCB401C1C65}"/>
              </a:ext>
            </a:extLst>
          </p:cNvPr>
          <p:cNvSpPr/>
          <p:nvPr/>
        </p:nvSpPr>
        <p:spPr>
          <a:xfrm>
            <a:off x="4703619" y="2650118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B4E771-0ADF-0BFA-760B-F9AE10198E3E}"/>
              </a:ext>
            </a:extLst>
          </p:cNvPr>
          <p:cNvSpPr/>
          <p:nvPr/>
        </p:nvSpPr>
        <p:spPr>
          <a:xfrm>
            <a:off x="4703619" y="3336136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3A7D9-6CF0-5617-4A99-4FCC0FB8C413}"/>
              </a:ext>
            </a:extLst>
          </p:cNvPr>
          <p:cNvSpPr/>
          <p:nvPr/>
        </p:nvSpPr>
        <p:spPr>
          <a:xfrm>
            <a:off x="4703619" y="4022154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B8A58B-EB7A-E3B0-037D-04046835AD65}"/>
              </a:ext>
            </a:extLst>
          </p:cNvPr>
          <p:cNvSpPr/>
          <p:nvPr/>
        </p:nvSpPr>
        <p:spPr>
          <a:xfrm>
            <a:off x="4703619" y="470817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4681822C-15E9-1D42-1450-6FA39F8BB3B6}"/>
              </a:ext>
            </a:extLst>
          </p:cNvPr>
          <p:cNvCxnSpPr>
            <a:stCxn id="4" idx="6"/>
            <a:endCxn id="11" idx="2"/>
          </p:cNvCxnSpPr>
          <p:nvPr/>
        </p:nvCxnSpPr>
        <p:spPr>
          <a:xfrm>
            <a:off x="2638855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15E02DC2-2390-7E56-53D0-9946656D9438}"/>
              </a:ext>
            </a:extLst>
          </p:cNvPr>
          <p:cNvCxnSpPr>
            <a:cxnSpLocks/>
            <a:stCxn id="4" idx="6"/>
            <a:endCxn id="13" idx="2"/>
          </p:cNvCxnSpPr>
          <p:nvPr/>
        </p:nvCxnSpPr>
        <p:spPr>
          <a:xfrm>
            <a:off x="2638855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73EC9DD-0B19-CCB4-7992-7872D15E2855}"/>
              </a:ext>
            </a:extLst>
          </p:cNvPr>
          <p:cNvCxnSpPr>
            <a:cxnSpLocks/>
            <a:stCxn id="4" idx="6"/>
            <a:endCxn id="15" idx="2"/>
          </p:cNvCxnSpPr>
          <p:nvPr/>
        </p:nvCxnSpPr>
        <p:spPr>
          <a:xfrm>
            <a:off x="2638855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739017F1-F1EC-BC60-00F6-7DD213223DF5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>
            <a:off x="2638855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3ADDD450-AE1E-CD42-13A4-4180D069FFAB}"/>
              </a:ext>
            </a:extLst>
          </p:cNvPr>
          <p:cNvCxnSpPr>
            <a:cxnSpLocks/>
            <a:stCxn id="4" idx="6"/>
            <a:endCxn id="12" idx="2"/>
          </p:cNvCxnSpPr>
          <p:nvPr/>
        </p:nvCxnSpPr>
        <p:spPr>
          <a:xfrm>
            <a:off x="2638855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EAC84751-0329-39E1-BADE-DEEC682744BE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638855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2991F759-C892-7781-FD04-EAE214F364C5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2638855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15058A06-38DE-1F5F-DFAF-4F22C9D05E65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2638855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51E23B0A-31BF-1653-964E-ACAAC32B93E8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>
            <a:off x="2638855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36F10E99-C786-2C27-BC93-F738A886975B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>
            <a:off x="2638855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8B5521A2-9515-F345-8D9B-BE4231CDEFF9}"/>
              </a:ext>
            </a:extLst>
          </p:cNvPr>
          <p:cNvCxnSpPr>
            <a:cxnSpLocks/>
            <a:stCxn id="4" idx="6"/>
            <a:endCxn id="16" idx="2"/>
          </p:cNvCxnSpPr>
          <p:nvPr/>
        </p:nvCxnSpPr>
        <p:spPr>
          <a:xfrm>
            <a:off x="2638855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41B0538A-75BB-B61E-EB88-056C9B6A2CA4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638855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>
            <a:extLst>
              <a:ext uri="{FF2B5EF4-FFF2-40B4-BE49-F238E27FC236}">
                <a16:creationId xmlns:a16="http://schemas.microsoft.com/office/drawing/2014/main" id="{BF43ECD5-6482-44D0-04A0-EDFA3893B357}"/>
              </a:ext>
            </a:extLst>
          </p:cNvPr>
          <p:cNvCxnSpPr>
            <a:cxnSpLocks/>
            <a:stCxn id="8" idx="6"/>
            <a:endCxn id="16" idx="2"/>
          </p:cNvCxnSpPr>
          <p:nvPr/>
        </p:nvCxnSpPr>
        <p:spPr>
          <a:xfrm>
            <a:off x="2638855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230C7D90-0F26-0ABE-33B9-C705F47E71EE}"/>
              </a:ext>
            </a:extLst>
          </p:cNvPr>
          <p:cNvCxnSpPr>
            <a:cxnSpLocks/>
            <a:stCxn id="8" idx="6"/>
            <a:endCxn id="15" idx="2"/>
          </p:cNvCxnSpPr>
          <p:nvPr/>
        </p:nvCxnSpPr>
        <p:spPr>
          <a:xfrm>
            <a:off x="2638855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7BCD7A71-54E2-D7E7-54D1-BE9615BBBC1A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>
            <a:off x="2638855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8BCDDA5E-0069-8006-3BC6-A03C703A5BCD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 flipV="1">
            <a:off x="2638855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246D79E4-6682-AFAC-4910-189EBC553E0E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2638855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A279C964-998F-78BF-9C6A-D1F82AEB7199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>
            <a:off x="2638855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0FA51EE6-015E-D3B8-DFEA-A5E035F38C91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 flipV="1">
            <a:off x="2638855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186D0B18-BA81-F179-2434-F525229E4836}"/>
              </a:ext>
            </a:extLst>
          </p:cNvPr>
          <p:cNvCxnSpPr>
            <a:cxnSpLocks/>
            <a:stCxn id="7" idx="6"/>
            <a:endCxn id="16" idx="2"/>
          </p:cNvCxnSpPr>
          <p:nvPr/>
        </p:nvCxnSpPr>
        <p:spPr>
          <a:xfrm>
            <a:off x="2638855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ABAD6308-5B4F-A6F0-F602-DC8B4107053A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>
            <a:off x="2638855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278C74CD-2767-D4B4-7AB0-E6EF9B9AAB65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2638855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E0BAD7C-82F2-35AB-3FD1-39E992336E6B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2638855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D5161E14-8EA1-0458-AE40-836097F83581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638855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7FEFED71-5269-5BDB-9D1C-66558E8925B8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2638855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107BC63E-86D8-76A8-3C37-451805FB3053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2638855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56439524-332E-0828-AEF2-955B75927C27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38855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C362DC46-1735-9A34-D243-8412724A99C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638855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407F5AF6-CFCE-FDD3-650E-DE65A0EBC5B6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2638855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43DAD6B1-250D-C077-AE7F-1BB98DF362B1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2638855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118">
            <a:extLst>
              <a:ext uri="{FF2B5EF4-FFF2-40B4-BE49-F238E27FC236}">
                <a16:creationId xmlns:a16="http://schemas.microsoft.com/office/drawing/2014/main" id="{882FD854-9752-6D23-9BEA-CC3D5DF654E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2638855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D3DA8F4C-1BCE-9386-D764-57685D1FAC92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 flipV="1">
            <a:off x="2638855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F4D69158-822D-700F-0665-C0EAAB466514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2638855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D1506F83-93B2-9CE1-4DC3-412E39BA35EC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2638855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636F71FC-0E4C-E084-DDB6-B6ECE8B4B8E3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2638855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E1D29E44-3011-98B7-CA9E-A30759397C87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2638855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F2E8EF24-5206-CA0F-C9EE-C21F5589FE8A}"/>
              </a:ext>
            </a:extLst>
          </p:cNvPr>
          <p:cNvSpPr/>
          <p:nvPr/>
        </p:nvSpPr>
        <p:spPr>
          <a:xfrm>
            <a:off x="7128383" y="127808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88243D5D-A1CF-B094-9CD6-E40AC164661F}"/>
              </a:ext>
            </a:extLst>
          </p:cNvPr>
          <p:cNvSpPr/>
          <p:nvPr/>
        </p:nvSpPr>
        <p:spPr>
          <a:xfrm>
            <a:off x="7128383" y="1964100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8A81C164-3466-21B8-53E6-B6A95FAEE691}"/>
              </a:ext>
            </a:extLst>
          </p:cNvPr>
          <p:cNvSpPr/>
          <p:nvPr/>
        </p:nvSpPr>
        <p:spPr>
          <a:xfrm>
            <a:off x="7128383" y="2650118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3AFE6F2-EDBB-1BB6-E330-828BC9A50BD0}"/>
              </a:ext>
            </a:extLst>
          </p:cNvPr>
          <p:cNvSpPr/>
          <p:nvPr/>
        </p:nvSpPr>
        <p:spPr>
          <a:xfrm>
            <a:off x="7128383" y="3336136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402E83F5-6E4B-3F47-DEBC-F2E03F384906}"/>
              </a:ext>
            </a:extLst>
          </p:cNvPr>
          <p:cNvSpPr/>
          <p:nvPr/>
        </p:nvSpPr>
        <p:spPr>
          <a:xfrm>
            <a:off x="7128383" y="4022154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6E69A631-F1F3-0BD4-99F5-EB8D2433FE0C}"/>
              </a:ext>
            </a:extLst>
          </p:cNvPr>
          <p:cNvSpPr/>
          <p:nvPr/>
        </p:nvSpPr>
        <p:spPr>
          <a:xfrm>
            <a:off x="7128383" y="4708172"/>
            <a:ext cx="360000" cy="360000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4724E85-6641-4EE9-AFBA-F0CFC8C6703A}"/>
              </a:ext>
            </a:extLst>
          </p:cNvPr>
          <p:cNvSpPr/>
          <p:nvPr/>
        </p:nvSpPr>
        <p:spPr>
          <a:xfrm>
            <a:off x="9553147" y="127808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E782E5F3-95BB-6C27-0095-3CBFCB07C517}"/>
              </a:ext>
            </a:extLst>
          </p:cNvPr>
          <p:cNvSpPr/>
          <p:nvPr/>
        </p:nvSpPr>
        <p:spPr>
          <a:xfrm>
            <a:off x="9553147" y="1964100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1C232338-E10A-FB21-E4AE-7E9498E55746}"/>
              </a:ext>
            </a:extLst>
          </p:cNvPr>
          <p:cNvSpPr/>
          <p:nvPr/>
        </p:nvSpPr>
        <p:spPr>
          <a:xfrm>
            <a:off x="9553147" y="2650118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D0C11E9-2B5B-6C17-B4F3-2DD4EAA2B412}"/>
              </a:ext>
            </a:extLst>
          </p:cNvPr>
          <p:cNvSpPr/>
          <p:nvPr/>
        </p:nvSpPr>
        <p:spPr>
          <a:xfrm>
            <a:off x="9553147" y="3336136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C25E3B3-6AC1-7A3A-1B2C-60B8D9729B1D}"/>
              </a:ext>
            </a:extLst>
          </p:cNvPr>
          <p:cNvSpPr/>
          <p:nvPr/>
        </p:nvSpPr>
        <p:spPr>
          <a:xfrm>
            <a:off x="9553147" y="4022154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DF57836-C16D-C9F8-8717-D3D5BB81815A}"/>
              </a:ext>
            </a:extLst>
          </p:cNvPr>
          <p:cNvSpPr/>
          <p:nvPr/>
        </p:nvSpPr>
        <p:spPr>
          <a:xfrm>
            <a:off x="9553147" y="4708172"/>
            <a:ext cx="360000" cy="36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Gerade Verbindung 150">
            <a:extLst>
              <a:ext uri="{FF2B5EF4-FFF2-40B4-BE49-F238E27FC236}">
                <a16:creationId xmlns:a16="http://schemas.microsoft.com/office/drawing/2014/main" id="{CEF53E7D-061B-C601-E1FC-152E4326D500}"/>
              </a:ext>
            </a:extLst>
          </p:cNvPr>
          <p:cNvCxnSpPr>
            <a:cxnSpLocks/>
            <a:stCxn id="139" idx="6"/>
            <a:endCxn id="145" idx="2"/>
          </p:cNvCxnSpPr>
          <p:nvPr/>
        </p:nvCxnSpPr>
        <p:spPr>
          <a:xfrm>
            <a:off x="7488383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151">
            <a:extLst>
              <a:ext uri="{FF2B5EF4-FFF2-40B4-BE49-F238E27FC236}">
                <a16:creationId xmlns:a16="http://schemas.microsoft.com/office/drawing/2014/main" id="{21F0BC8D-5733-591A-E753-432CE21556F9}"/>
              </a:ext>
            </a:extLst>
          </p:cNvPr>
          <p:cNvCxnSpPr>
            <a:cxnSpLocks/>
            <a:stCxn id="139" idx="6"/>
            <a:endCxn id="147" idx="2"/>
          </p:cNvCxnSpPr>
          <p:nvPr/>
        </p:nvCxnSpPr>
        <p:spPr>
          <a:xfrm>
            <a:off x="7488383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152">
            <a:extLst>
              <a:ext uri="{FF2B5EF4-FFF2-40B4-BE49-F238E27FC236}">
                <a16:creationId xmlns:a16="http://schemas.microsoft.com/office/drawing/2014/main" id="{F05EEE09-FA2D-F96C-7EDF-FACC4051A1EE}"/>
              </a:ext>
            </a:extLst>
          </p:cNvPr>
          <p:cNvCxnSpPr>
            <a:cxnSpLocks/>
            <a:stCxn id="139" idx="6"/>
            <a:endCxn id="149" idx="2"/>
          </p:cNvCxnSpPr>
          <p:nvPr/>
        </p:nvCxnSpPr>
        <p:spPr>
          <a:xfrm>
            <a:off x="7488383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153">
            <a:extLst>
              <a:ext uri="{FF2B5EF4-FFF2-40B4-BE49-F238E27FC236}">
                <a16:creationId xmlns:a16="http://schemas.microsoft.com/office/drawing/2014/main" id="{04E603C2-10DA-4B3F-B934-432F3F8D0740}"/>
              </a:ext>
            </a:extLst>
          </p:cNvPr>
          <p:cNvCxnSpPr>
            <a:cxnSpLocks/>
            <a:stCxn id="139" idx="6"/>
            <a:endCxn id="148" idx="2"/>
          </p:cNvCxnSpPr>
          <p:nvPr/>
        </p:nvCxnSpPr>
        <p:spPr>
          <a:xfrm>
            <a:off x="7488383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80D8AC7B-D727-7B5D-EFA4-26FFF36F106C}"/>
              </a:ext>
            </a:extLst>
          </p:cNvPr>
          <p:cNvCxnSpPr>
            <a:cxnSpLocks/>
            <a:stCxn id="139" idx="6"/>
            <a:endCxn id="146" idx="2"/>
          </p:cNvCxnSpPr>
          <p:nvPr/>
        </p:nvCxnSpPr>
        <p:spPr>
          <a:xfrm>
            <a:off x="7488383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155">
            <a:extLst>
              <a:ext uri="{FF2B5EF4-FFF2-40B4-BE49-F238E27FC236}">
                <a16:creationId xmlns:a16="http://schemas.microsoft.com/office/drawing/2014/main" id="{96F08EB4-0625-D46E-AF78-C62FC3D97F6D}"/>
              </a:ext>
            </a:extLst>
          </p:cNvPr>
          <p:cNvCxnSpPr>
            <a:cxnSpLocks/>
            <a:stCxn id="140" idx="6"/>
            <a:endCxn id="146" idx="2"/>
          </p:cNvCxnSpPr>
          <p:nvPr/>
        </p:nvCxnSpPr>
        <p:spPr>
          <a:xfrm>
            <a:off x="7488383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156">
            <a:extLst>
              <a:ext uri="{FF2B5EF4-FFF2-40B4-BE49-F238E27FC236}">
                <a16:creationId xmlns:a16="http://schemas.microsoft.com/office/drawing/2014/main" id="{053E390B-D6FC-BCB5-4FA7-2954FF01339D}"/>
              </a:ext>
            </a:extLst>
          </p:cNvPr>
          <p:cNvCxnSpPr>
            <a:cxnSpLocks/>
            <a:stCxn id="140" idx="6"/>
            <a:endCxn id="147" idx="2"/>
          </p:cNvCxnSpPr>
          <p:nvPr/>
        </p:nvCxnSpPr>
        <p:spPr>
          <a:xfrm>
            <a:off x="7488383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A8082750-3DA7-EACA-EAF5-E98B7DE50578}"/>
              </a:ext>
            </a:extLst>
          </p:cNvPr>
          <p:cNvCxnSpPr>
            <a:cxnSpLocks/>
            <a:stCxn id="140" idx="6"/>
            <a:endCxn id="148" idx="2"/>
          </p:cNvCxnSpPr>
          <p:nvPr/>
        </p:nvCxnSpPr>
        <p:spPr>
          <a:xfrm>
            <a:off x="7488383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34E338AB-C7F1-F68F-DCC0-1738FFEB3CD3}"/>
              </a:ext>
            </a:extLst>
          </p:cNvPr>
          <p:cNvCxnSpPr>
            <a:cxnSpLocks/>
            <a:stCxn id="140" idx="6"/>
            <a:endCxn id="149" idx="2"/>
          </p:cNvCxnSpPr>
          <p:nvPr/>
        </p:nvCxnSpPr>
        <p:spPr>
          <a:xfrm>
            <a:off x="7488383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159">
            <a:extLst>
              <a:ext uri="{FF2B5EF4-FFF2-40B4-BE49-F238E27FC236}">
                <a16:creationId xmlns:a16="http://schemas.microsoft.com/office/drawing/2014/main" id="{AABBD5EB-30DD-E866-2AF2-009315EAFEA2}"/>
              </a:ext>
            </a:extLst>
          </p:cNvPr>
          <p:cNvCxnSpPr>
            <a:cxnSpLocks/>
            <a:stCxn id="140" idx="6"/>
            <a:endCxn id="150" idx="2"/>
          </p:cNvCxnSpPr>
          <p:nvPr/>
        </p:nvCxnSpPr>
        <p:spPr>
          <a:xfrm>
            <a:off x="7488383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5FF6BA31-B4D4-BE97-9E26-2DB748BBCF77}"/>
              </a:ext>
            </a:extLst>
          </p:cNvPr>
          <p:cNvCxnSpPr>
            <a:cxnSpLocks/>
            <a:stCxn id="139" idx="6"/>
            <a:endCxn id="150" idx="2"/>
          </p:cNvCxnSpPr>
          <p:nvPr/>
        </p:nvCxnSpPr>
        <p:spPr>
          <a:xfrm>
            <a:off x="7488383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EAB8F785-6FA3-5E3C-49E7-FDB3561B1A4C}"/>
              </a:ext>
            </a:extLst>
          </p:cNvPr>
          <p:cNvCxnSpPr>
            <a:cxnSpLocks/>
            <a:stCxn id="140" idx="6"/>
            <a:endCxn id="145" idx="2"/>
          </p:cNvCxnSpPr>
          <p:nvPr/>
        </p:nvCxnSpPr>
        <p:spPr>
          <a:xfrm flipV="1">
            <a:off x="7488383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023FE53D-1C8D-66D4-E92E-8AF869D579C1}"/>
              </a:ext>
            </a:extLst>
          </p:cNvPr>
          <p:cNvCxnSpPr>
            <a:cxnSpLocks/>
            <a:stCxn id="142" idx="6"/>
            <a:endCxn id="150" idx="2"/>
          </p:cNvCxnSpPr>
          <p:nvPr/>
        </p:nvCxnSpPr>
        <p:spPr>
          <a:xfrm>
            <a:off x="7488383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3DCE8DF4-E6F9-1C8D-4DD2-AFFC54C73798}"/>
              </a:ext>
            </a:extLst>
          </p:cNvPr>
          <p:cNvCxnSpPr>
            <a:cxnSpLocks/>
            <a:stCxn id="142" idx="6"/>
            <a:endCxn id="149" idx="2"/>
          </p:cNvCxnSpPr>
          <p:nvPr/>
        </p:nvCxnSpPr>
        <p:spPr>
          <a:xfrm>
            <a:off x="7488383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125034C2-C94B-03A2-B66C-6117C0014719}"/>
              </a:ext>
            </a:extLst>
          </p:cNvPr>
          <p:cNvCxnSpPr>
            <a:cxnSpLocks/>
            <a:stCxn id="142" idx="6"/>
            <a:endCxn id="148" idx="2"/>
          </p:cNvCxnSpPr>
          <p:nvPr/>
        </p:nvCxnSpPr>
        <p:spPr>
          <a:xfrm>
            <a:off x="7488383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165">
            <a:extLst>
              <a:ext uri="{FF2B5EF4-FFF2-40B4-BE49-F238E27FC236}">
                <a16:creationId xmlns:a16="http://schemas.microsoft.com/office/drawing/2014/main" id="{A4C9FAC6-E2A9-4403-985D-4D6102AF8251}"/>
              </a:ext>
            </a:extLst>
          </p:cNvPr>
          <p:cNvCxnSpPr>
            <a:cxnSpLocks/>
            <a:stCxn id="142" idx="6"/>
            <a:endCxn id="147" idx="2"/>
          </p:cNvCxnSpPr>
          <p:nvPr/>
        </p:nvCxnSpPr>
        <p:spPr>
          <a:xfrm flipV="1">
            <a:off x="7488383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37717BF9-A5AD-183A-3386-D3785D7D70AB}"/>
              </a:ext>
            </a:extLst>
          </p:cNvPr>
          <p:cNvCxnSpPr>
            <a:cxnSpLocks/>
            <a:stCxn id="142" idx="6"/>
            <a:endCxn id="146" idx="2"/>
          </p:cNvCxnSpPr>
          <p:nvPr/>
        </p:nvCxnSpPr>
        <p:spPr>
          <a:xfrm flipV="1">
            <a:off x="7488383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167">
            <a:extLst>
              <a:ext uri="{FF2B5EF4-FFF2-40B4-BE49-F238E27FC236}">
                <a16:creationId xmlns:a16="http://schemas.microsoft.com/office/drawing/2014/main" id="{CB88DC92-0A1A-28AE-C2B7-913442FF90B9}"/>
              </a:ext>
            </a:extLst>
          </p:cNvPr>
          <p:cNvCxnSpPr>
            <a:cxnSpLocks/>
            <a:stCxn id="141" idx="6"/>
            <a:endCxn id="148" idx="2"/>
          </p:cNvCxnSpPr>
          <p:nvPr/>
        </p:nvCxnSpPr>
        <p:spPr>
          <a:xfrm>
            <a:off x="7488383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A23CB342-F365-B22E-FCBE-F0136F3DFA92}"/>
              </a:ext>
            </a:extLst>
          </p:cNvPr>
          <p:cNvCxnSpPr>
            <a:cxnSpLocks/>
            <a:stCxn id="141" idx="6"/>
            <a:endCxn id="146" idx="2"/>
          </p:cNvCxnSpPr>
          <p:nvPr/>
        </p:nvCxnSpPr>
        <p:spPr>
          <a:xfrm flipV="1">
            <a:off x="7488383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Gerade Verbindung 169">
            <a:extLst>
              <a:ext uri="{FF2B5EF4-FFF2-40B4-BE49-F238E27FC236}">
                <a16:creationId xmlns:a16="http://schemas.microsoft.com/office/drawing/2014/main" id="{EA99DDE0-6FE1-9EF6-D81E-88CBCC95DF52}"/>
              </a:ext>
            </a:extLst>
          </p:cNvPr>
          <p:cNvCxnSpPr>
            <a:cxnSpLocks/>
            <a:stCxn id="141" idx="6"/>
            <a:endCxn id="150" idx="2"/>
          </p:cNvCxnSpPr>
          <p:nvPr/>
        </p:nvCxnSpPr>
        <p:spPr>
          <a:xfrm>
            <a:off x="7488383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428C73D4-35FD-B1A1-1DCB-CF0CE54C92AB}"/>
              </a:ext>
            </a:extLst>
          </p:cNvPr>
          <p:cNvCxnSpPr>
            <a:cxnSpLocks/>
            <a:stCxn id="141" idx="6"/>
            <a:endCxn id="149" idx="2"/>
          </p:cNvCxnSpPr>
          <p:nvPr/>
        </p:nvCxnSpPr>
        <p:spPr>
          <a:xfrm>
            <a:off x="7488383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171">
            <a:extLst>
              <a:ext uri="{FF2B5EF4-FFF2-40B4-BE49-F238E27FC236}">
                <a16:creationId xmlns:a16="http://schemas.microsoft.com/office/drawing/2014/main" id="{E98A29EA-0B73-F4A3-97A8-D8157B973F96}"/>
              </a:ext>
            </a:extLst>
          </p:cNvPr>
          <p:cNvCxnSpPr>
            <a:cxnSpLocks/>
            <a:stCxn id="141" idx="6"/>
            <a:endCxn id="147" idx="2"/>
          </p:cNvCxnSpPr>
          <p:nvPr/>
        </p:nvCxnSpPr>
        <p:spPr>
          <a:xfrm>
            <a:off x="7488383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Gerade Verbindung 172">
            <a:extLst>
              <a:ext uri="{FF2B5EF4-FFF2-40B4-BE49-F238E27FC236}">
                <a16:creationId xmlns:a16="http://schemas.microsoft.com/office/drawing/2014/main" id="{AD69156C-6E2C-B87E-558E-0665A3C1303B}"/>
              </a:ext>
            </a:extLst>
          </p:cNvPr>
          <p:cNvCxnSpPr>
            <a:cxnSpLocks/>
            <a:stCxn id="142" idx="6"/>
            <a:endCxn id="145" idx="2"/>
          </p:cNvCxnSpPr>
          <p:nvPr/>
        </p:nvCxnSpPr>
        <p:spPr>
          <a:xfrm flipV="1">
            <a:off x="7488383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173">
            <a:extLst>
              <a:ext uri="{FF2B5EF4-FFF2-40B4-BE49-F238E27FC236}">
                <a16:creationId xmlns:a16="http://schemas.microsoft.com/office/drawing/2014/main" id="{A1B19E3A-D032-8B57-5333-452F87294E40}"/>
              </a:ext>
            </a:extLst>
          </p:cNvPr>
          <p:cNvCxnSpPr>
            <a:cxnSpLocks/>
            <a:stCxn id="141" idx="6"/>
            <a:endCxn id="145" idx="2"/>
          </p:cNvCxnSpPr>
          <p:nvPr/>
        </p:nvCxnSpPr>
        <p:spPr>
          <a:xfrm flipV="1">
            <a:off x="7488383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C8066C16-E080-C893-709A-131F771CE189}"/>
              </a:ext>
            </a:extLst>
          </p:cNvPr>
          <p:cNvCxnSpPr>
            <a:cxnSpLocks/>
            <a:stCxn id="143" idx="6"/>
            <a:endCxn id="147" idx="2"/>
          </p:cNvCxnSpPr>
          <p:nvPr/>
        </p:nvCxnSpPr>
        <p:spPr>
          <a:xfrm flipV="1">
            <a:off x="7488383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B461EE53-E799-4DBB-7068-A3EF46350249}"/>
              </a:ext>
            </a:extLst>
          </p:cNvPr>
          <p:cNvCxnSpPr>
            <a:cxnSpLocks/>
            <a:stCxn id="143" idx="6"/>
            <a:endCxn id="148" idx="2"/>
          </p:cNvCxnSpPr>
          <p:nvPr/>
        </p:nvCxnSpPr>
        <p:spPr>
          <a:xfrm flipV="1">
            <a:off x="7488383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176">
            <a:extLst>
              <a:ext uri="{FF2B5EF4-FFF2-40B4-BE49-F238E27FC236}">
                <a16:creationId xmlns:a16="http://schemas.microsoft.com/office/drawing/2014/main" id="{4B8BE81C-DAE8-35C9-4C07-57AABAB9C1D2}"/>
              </a:ext>
            </a:extLst>
          </p:cNvPr>
          <p:cNvCxnSpPr>
            <a:cxnSpLocks/>
            <a:stCxn id="143" idx="6"/>
            <a:endCxn id="149" idx="2"/>
          </p:cNvCxnSpPr>
          <p:nvPr/>
        </p:nvCxnSpPr>
        <p:spPr>
          <a:xfrm>
            <a:off x="7488383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177">
            <a:extLst>
              <a:ext uri="{FF2B5EF4-FFF2-40B4-BE49-F238E27FC236}">
                <a16:creationId xmlns:a16="http://schemas.microsoft.com/office/drawing/2014/main" id="{F469E7AD-6951-1238-DBEE-B56EBAC206DF}"/>
              </a:ext>
            </a:extLst>
          </p:cNvPr>
          <p:cNvCxnSpPr>
            <a:cxnSpLocks/>
            <a:stCxn id="143" idx="6"/>
            <a:endCxn id="146" idx="2"/>
          </p:cNvCxnSpPr>
          <p:nvPr/>
        </p:nvCxnSpPr>
        <p:spPr>
          <a:xfrm flipV="1">
            <a:off x="7488383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178">
            <a:extLst>
              <a:ext uri="{FF2B5EF4-FFF2-40B4-BE49-F238E27FC236}">
                <a16:creationId xmlns:a16="http://schemas.microsoft.com/office/drawing/2014/main" id="{38941B23-3FDB-18CD-6BBB-31809F40780D}"/>
              </a:ext>
            </a:extLst>
          </p:cNvPr>
          <p:cNvCxnSpPr>
            <a:cxnSpLocks/>
            <a:stCxn id="143" idx="6"/>
            <a:endCxn id="150" idx="2"/>
          </p:cNvCxnSpPr>
          <p:nvPr/>
        </p:nvCxnSpPr>
        <p:spPr>
          <a:xfrm>
            <a:off x="7488383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179">
            <a:extLst>
              <a:ext uri="{FF2B5EF4-FFF2-40B4-BE49-F238E27FC236}">
                <a16:creationId xmlns:a16="http://schemas.microsoft.com/office/drawing/2014/main" id="{3346461A-62FB-E6FB-B874-549075935BF4}"/>
              </a:ext>
            </a:extLst>
          </p:cNvPr>
          <p:cNvCxnSpPr>
            <a:cxnSpLocks/>
            <a:stCxn id="143" idx="6"/>
            <a:endCxn id="145" idx="2"/>
          </p:cNvCxnSpPr>
          <p:nvPr/>
        </p:nvCxnSpPr>
        <p:spPr>
          <a:xfrm flipV="1">
            <a:off x="7488383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180">
            <a:extLst>
              <a:ext uri="{FF2B5EF4-FFF2-40B4-BE49-F238E27FC236}">
                <a16:creationId xmlns:a16="http://schemas.microsoft.com/office/drawing/2014/main" id="{FB2F9F6E-9C41-5B84-B642-45BA6BDEDA4E}"/>
              </a:ext>
            </a:extLst>
          </p:cNvPr>
          <p:cNvCxnSpPr>
            <a:cxnSpLocks/>
            <a:stCxn id="144" idx="6"/>
            <a:endCxn id="145" idx="2"/>
          </p:cNvCxnSpPr>
          <p:nvPr/>
        </p:nvCxnSpPr>
        <p:spPr>
          <a:xfrm flipV="1">
            <a:off x="7488383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B2D223CE-12B4-B864-02F9-96167CE2FA0E}"/>
              </a:ext>
            </a:extLst>
          </p:cNvPr>
          <p:cNvCxnSpPr>
            <a:cxnSpLocks/>
            <a:stCxn id="144" idx="6"/>
            <a:endCxn id="146" idx="2"/>
          </p:cNvCxnSpPr>
          <p:nvPr/>
        </p:nvCxnSpPr>
        <p:spPr>
          <a:xfrm flipV="1">
            <a:off x="7488383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0BB13422-E33B-DCE2-5BCE-A437280982E7}"/>
              </a:ext>
            </a:extLst>
          </p:cNvPr>
          <p:cNvCxnSpPr>
            <a:cxnSpLocks/>
            <a:stCxn id="144" idx="6"/>
            <a:endCxn id="148" idx="2"/>
          </p:cNvCxnSpPr>
          <p:nvPr/>
        </p:nvCxnSpPr>
        <p:spPr>
          <a:xfrm flipV="1">
            <a:off x="7488383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>
            <a:extLst>
              <a:ext uri="{FF2B5EF4-FFF2-40B4-BE49-F238E27FC236}">
                <a16:creationId xmlns:a16="http://schemas.microsoft.com/office/drawing/2014/main" id="{41F64B2C-E9A1-D188-CF59-74325BA1BCD8}"/>
              </a:ext>
            </a:extLst>
          </p:cNvPr>
          <p:cNvCxnSpPr>
            <a:cxnSpLocks/>
            <a:stCxn id="144" idx="6"/>
            <a:endCxn id="147" idx="2"/>
          </p:cNvCxnSpPr>
          <p:nvPr/>
        </p:nvCxnSpPr>
        <p:spPr>
          <a:xfrm flipV="1">
            <a:off x="7488383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184">
            <a:extLst>
              <a:ext uri="{FF2B5EF4-FFF2-40B4-BE49-F238E27FC236}">
                <a16:creationId xmlns:a16="http://schemas.microsoft.com/office/drawing/2014/main" id="{09EBEFC6-DA08-9426-EF23-6EE6BDFA99DE}"/>
              </a:ext>
            </a:extLst>
          </p:cNvPr>
          <p:cNvCxnSpPr>
            <a:cxnSpLocks/>
            <a:stCxn id="144" idx="6"/>
            <a:endCxn id="149" idx="2"/>
          </p:cNvCxnSpPr>
          <p:nvPr/>
        </p:nvCxnSpPr>
        <p:spPr>
          <a:xfrm flipV="1">
            <a:off x="7488383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4D5F1196-8020-DDEB-65BE-EAE5A749FA3D}"/>
              </a:ext>
            </a:extLst>
          </p:cNvPr>
          <p:cNvCxnSpPr>
            <a:cxnSpLocks/>
            <a:stCxn id="144" idx="6"/>
            <a:endCxn id="150" idx="2"/>
          </p:cNvCxnSpPr>
          <p:nvPr/>
        </p:nvCxnSpPr>
        <p:spPr>
          <a:xfrm>
            <a:off x="7488383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186">
            <a:extLst>
              <a:ext uri="{FF2B5EF4-FFF2-40B4-BE49-F238E27FC236}">
                <a16:creationId xmlns:a16="http://schemas.microsoft.com/office/drawing/2014/main" id="{FAD2A372-4DAC-17A1-D2A2-F07527CA3547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07876D44-B746-C119-60D3-217C14058548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3CD3BD8D-D9A1-4283-9C34-61051F487CB2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6F211F74-48EB-835E-36C8-C9BA587FE3B6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ABE86B12-FA95-DA64-4322-6157120968D3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EA146728-C8FB-592B-535F-5541B5BBDA20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192">
            <a:extLst>
              <a:ext uri="{FF2B5EF4-FFF2-40B4-BE49-F238E27FC236}">
                <a16:creationId xmlns:a16="http://schemas.microsoft.com/office/drawing/2014/main" id="{F8A4C08E-8F87-2CD4-1CA8-0D0F55B6CB94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34F3DE97-C583-4DDC-857F-9DE1492396B2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FD195B70-6201-2C1E-1D99-1EC1F1A1F737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FA95F422-FAF5-226B-B5D9-FEE4D2803714}"/>
              </a:ext>
            </a:extLst>
          </p:cNvPr>
          <p:cNvCxnSpPr>
            <a:cxnSpLocks/>
          </p:cNvCxnSpPr>
          <p:nvPr/>
        </p:nvCxnSpPr>
        <p:spPr>
          <a:xfrm>
            <a:off x="5063619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68CA2ED2-08EE-A45E-9CF0-1F9E1EE97C53}"/>
              </a:ext>
            </a:extLst>
          </p:cNvPr>
          <p:cNvCxnSpPr>
            <a:cxnSpLocks/>
          </p:cNvCxnSpPr>
          <p:nvPr/>
        </p:nvCxnSpPr>
        <p:spPr>
          <a:xfrm>
            <a:off x="5063619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A6AE586A-2BCB-3BB1-B082-7E546C467AB2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198">
            <a:extLst>
              <a:ext uri="{FF2B5EF4-FFF2-40B4-BE49-F238E27FC236}">
                <a16:creationId xmlns:a16="http://schemas.microsoft.com/office/drawing/2014/main" id="{ED6E3BE3-F3AB-1462-B594-5D3AABD005C8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199">
            <a:extLst>
              <a:ext uri="{FF2B5EF4-FFF2-40B4-BE49-F238E27FC236}">
                <a16:creationId xmlns:a16="http://schemas.microsoft.com/office/drawing/2014/main" id="{37515889-0146-83D4-E574-C51CEF3F03EF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07181979-9F0A-DF09-D039-162CDF4283E6}"/>
              </a:ext>
            </a:extLst>
          </p:cNvPr>
          <p:cNvCxnSpPr>
            <a:cxnSpLocks/>
          </p:cNvCxnSpPr>
          <p:nvPr/>
        </p:nvCxnSpPr>
        <p:spPr>
          <a:xfrm>
            <a:off x="5063619" y="3516136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201">
            <a:extLst>
              <a:ext uri="{FF2B5EF4-FFF2-40B4-BE49-F238E27FC236}">
                <a16:creationId xmlns:a16="http://schemas.microsoft.com/office/drawing/2014/main" id="{D82C860B-D5C3-8B12-B009-9050E3304255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89370BD7-BA1D-D4CB-4AB2-F1CE579CE7E7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7324FA6B-AE09-0528-5D9F-5CED92915B43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05ABDE29-ED06-7D8A-7949-222C41C3C813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C4D1F90C-E69F-AA6F-ED10-4F5C323717A3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Gerade Verbindung 206">
            <a:extLst>
              <a:ext uri="{FF2B5EF4-FFF2-40B4-BE49-F238E27FC236}">
                <a16:creationId xmlns:a16="http://schemas.microsoft.com/office/drawing/2014/main" id="{0389704D-E3E1-754E-B854-08EC142F6351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Gerade Verbindung 207">
            <a:extLst>
              <a:ext uri="{FF2B5EF4-FFF2-40B4-BE49-F238E27FC236}">
                <a16:creationId xmlns:a16="http://schemas.microsoft.com/office/drawing/2014/main" id="{3607B6E7-143C-9B6A-9F75-497603EB8F75}"/>
              </a:ext>
            </a:extLst>
          </p:cNvPr>
          <p:cNvCxnSpPr>
            <a:cxnSpLocks/>
          </p:cNvCxnSpPr>
          <p:nvPr/>
        </p:nvCxnSpPr>
        <p:spPr>
          <a:xfrm>
            <a:off x="5063619" y="2830118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Gerade Verbindung 208">
            <a:extLst>
              <a:ext uri="{FF2B5EF4-FFF2-40B4-BE49-F238E27FC236}">
                <a16:creationId xmlns:a16="http://schemas.microsoft.com/office/drawing/2014/main" id="{CF3F639E-DDD1-C22C-264B-2D8FB5BD9D00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Gerade Verbindung 209">
            <a:extLst>
              <a:ext uri="{FF2B5EF4-FFF2-40B4-BE49-F238E27FC236}">
                <a16:creationId xmlns:a16="http://schemas.microsoft.com/office/drawing/2014/main" id="{8916691A-D859-0254-882E-27E28E25D447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Gerade Verbindung 210">
            <a:extLst>
              <a:ext uri="{FF2B5EF4-FFF2-40B4-BE49-F238E27FC236}">
                <a16:creationId xmlns:a16="http://schemas.microsoft.com/office/drawing/2014/main" id="{A7DD40F2-9EE6-A033-F01B-54BE76C6F0F3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211">
            <a:extLst>
              <a:ext uri="{FF2B5EF4-FFF2-40B4-BE49-F238E27FC236}">
                <a16:creationId xmlns:a16="http://schemas.microsoft.com/office/drawing/2014/main" id="{AD930CFB-7CF0-5739-63D3-7218AC637FF9}"/>
              </a:ext>
            </a:extLst>
          </p:cNvPr>
          <p:cNvCxnSpPr>
            <a:cxnSpLocks/>
          </p:cNvCxnSpPr>
          <p:nvPr/>
        </p:nvCxnSpPr>
        <p:spPr>
          <a:xfrm flipV="1">
            <a:off x="5063619" y="3516136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95AAB681-65AA-BCEA-7B9E-7AAD9DF215FF}"/>
              </a:ext>
            </a:extLst>
          </p:cNvPr>
          <p:cNvCxnSpPr>
            <a:cxnSpLocks/>
          </p:cNvCxnSpPr>
          <p:nvPr/>
        </p:nvCxnSpPr>
        <p:spPr>
          <a:xfrm>
            <a:off x="5063619" y="4202154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Gerade Verbindung 213">
            <a:extLst>
              <a:ext uri="{FF2B5EF4-FFF2-40B4-BE49-F238E27FC236}">
                <a16:creationId xmlns:a16="http://schemas.microsoft.com/office/drawing/2014/main" id="{FB661185-783C-3048-E390-866C85A130CB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Gerade Verbindung 214">
            <a:extLst>
              <a:ext uri="{FF2B5EF4-FFF2-40B4-BE49-F238E27FC236}">
                <a16:creationId xmlns:a16="http://schemas.microsoft.com/office/drawing/2014/main" id="{0B207A3B-3CFA-FD7F-5490-0146AB52E9E5}"/>
              </a:ext>
            </a:extLst>
          </p:cNvPr>
          <p:cNvCxnSpPr>
            <a:cxnSpLocks/>
          </p:cNvCxnSpPr>
          <p:nvPr/>
        </p:nvCxnSpPr>
        <p:spPr>
          <a:xfrm>
            <a:off x="5063619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Gerade Verbindung 215">
            <a:extLst>
              <a:ext uri="{FF2B5EF4-FFF2-40B4-BE49-F238E27FC236}">
                <a16:creationId xmlns:a16="http://schemas.microsoft.com/office/drawing/2014/main" id="{34850801-8FD5-AEA4-8B48-1E63C59B7064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Gerade Verbindung 216">
            <a:extLst>
              <a:ext uri="{FF2B5EF4-FFF2-40B4-BE49-F238E27FC236}">
                <a16:creationId xmlns:a16="http://schemas.microsoft.com/office/drawing/2014/main" id="{7797CC08-A127-7A46-20A3-4EDC8DC61F16}"/>
              </a:ext>
            </a:extLst>
          </p:cNvPr>
          <p:cNvCxnSpPr>
            <a:cxnSpLocks/>
          </p:cNvCxnSpPr>
          <p:nvPr/>
        </p:nvCxnSpPr>
        <p:spPr>
          <a:xfrm flipV="1">
            <a:off x="5063619" y="1458082"/>
            <a:ext cx="2064764" cy="3430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Gerade Verbindung 217">
            <a:extLst>
              <a:ext uri="{FF2B5EF4-FFF2-40B4-BE49-F238E27FC236}">
                <a16:creationId xmlns:a16="http://schemas.microsoft.com/office/drawing/2014/main" id="{0D14BD8F-EBA0-D977-959E-6D2B86ED9BEB}"/>
              </a:ext>
            </a:extLst>
          </p:cNvPr>
          <p:cNvCxnSpPr>
            <a:cxnSpLocks/>
          </p:cNvCxnSpPr>
          <p:nvPr/>
        </p:nvCxnSpPr>
        <p:spPr>
          <a:xfrm flipV="1">
            <a:off x="5063619" y="2144100"/>
            <a:ext cx="2064764" cy="2744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6A59F359-88FD-3F45-19FF-C48895F67CD4}"/>
              </a:ext>
            </a:extLst>
          </p:cNvPr>
          <p:cNvCxnSpPr>
            <a:cxnSpLocks/>
          </p:cNvCxnSpPr>
          <p:nvPr/>
        </p:nvCxnSpPr>
        <p:spPr>
          <a:xfrm flipV="1">
            <a:off x="5063619" y="3516136"/>
            <a:ext cx="2064764" cy="1372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Gerade Verbindung 219">
            <a:extLst>
              <a:ext uri="{FF2B5EF4-FFF2-40B4-BE49-F238E27FC236}">
                <a16:creationId xmlns:a16="http://schemas.microsoft.com/office/drawing/2014/main" id="{735C6111-4A0B-5AE3-20F6-339895FA85A7}"/>
              </a:ext>
            </a:extLst>
          </p:cNvPr>
          <p:cNvCxnSpPr>
            <a:cxnSpLocks/>
          </p:cNvCxnSpPr>
          <p:nvPr/>
        </p:nvCxnSpPr>
        <p:spPr>
          <a:xfrm flipV="1">
            <a:off x="5063619" y="2830118"/>
            <a:ext cx="2064764" cy="2058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Gerade Verbindung 220">
            <a:extLst>
              <a:ext uri="{FF2B5EF4-FFF2-40B4-BE49-F238E27FC236}">
                <a16:creationId xmlns:a16="http://schemas.microsoft.com/office/drawing/2014/main" id="{0FA2C2D4-45B9-2E86-0136-673F02E388C5}"/>
              </a:ext>
            </a:extLst>
          </p:cNvPr>
          <p:cNvCxnSpPr>
            <a:cxnSpLocks/>
          </p:cNvCxnSpPr>
          <p:nvPr/>
        </p:nvCxnSpPr>
        <p:spPr>
          <a:xfrm flipV="1">
            <a:off x="5063619" y="4202154"/>
            <a:ext cx="2064764" cy="686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erade Verbindung 221">
            <a:extLst>
              <a:ext uri="{FF2B5EF4-FFF2-40B4-BE49-F238E27FC236}">
                <a16:creationId xmlns:a16="http://schemas.microsoft.com/office/drawing/2014/main" id="{3BD3AC91-7AB3-7239-D91F-D4BA8B438C96}"/>
              </a:ext>
            </a:extLst>
          </p:cNvPr>
          <p:cNvCxnSpPr>
            <a:cxnSpLocks/>
          </p:cNvCxnSpPr>
          <p:nvPr/>
        </p:nvCxnSpPr>
        <p:spPr>
          <a:xfrm>
            <a:off x="5063619" y="4888172"/>
            <a:ext cx="2064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feld 223">
            <a:extLst>
              <a:ext uri="{FF2B5EF4-FFF2-40B4-BE49-F238E27FC236}">
                <a16:creationId xmlns:a16="http://schemas.microsoft.com/office/drawing/2014/main" id="{5F2F42FC-76D9-975A-F4FB-31FE8810F6C9}"/>
              </a:ext>
            </a:extLst>
          </p:cNvPr>
          <p:cNvSpPr txBox="1"/>
          <p:nvPr/>
        </p:nvSpPr>
        <p:spPr>
          <a:xfrm>
            <a:off x="6688340" y="391587"/>
            <a:ext cx="122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Hidden Layer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7F9FA29-5F03-2D3E-48E5-14F383DD7EE9}"/>
              </a:ext>
            </a:extLst>
          </p:cNvPr>
          <p:cNvSpPr txBox="1"/>
          <p:nvPr/>
        </p:nvSpPr>
        <p:spPr>
          <a:xfrm>
            <a:off x="4275901" y="394703"/>
            <a:ext cx="122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Hidden Layer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4499694-CAB2-F06F-F431-6B21E4429E50}"/>
              </a:ext>
            </a:extLst>
          </p:cNvPr>
          <p:cNvSpPr txBox="1"/>
          <p:nvPr/>
        </p:nvSpPr>
        <p:spPr>
          <a:xfrm>
            <a:off x="9119266" y="389269"/>
            <a:ext cx="122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 Layer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CB772B0-C3A6-B445-D0FA-6DDCA4FDAF13}"/>
              </a:ext>
            </a:extLst>
          </p:cNvPr>
          <p:cNvSpPr txBox="1"/>
          <p:nvPr/>
        </p:nvSpPr>
        <p:spPr>
          <a:xfrm>
            <a:off x="1844973" y="389269"/>
            <a:ext cx="1227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Layer</a:t>
            </a:r>
          </a:p>
        </p:txBody>
      </p:sp>
    </p:spTree>
    <p:extLst>
      <p:ext uri="{BB962C8B-B14F-4D97-AF65-F5344CB8AC3E}">
        <p14:creationId xmlns:p14="http://schemas.microsoft.com/office/powerpoint/2010/main" val="1771157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59C8D92-8208-AC31-4DB2-5EB7EB413FE1}"/>
              </a:ext>
            </a:extLst>
          </p:cNvPr>
          <p:cNvSpPr/>
          <p:nvPr/>
        </p:nvSpPr>
        <p:spPr>
          <a:xfrm>
            <a:off x="2267838" y="295218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1,j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3E18CF-D052-AD46-A342-15A82BF5FDC4}"/>
              </a:ext>
            </a:extLst>
          </p:cNvPr>
          <p:cNvSpPr/>
          <p:nvPr/>
        </p:nvSpPr>
        <p:spPr>
          <a:xfrm>
            <a:off x="2267838" y="1966089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2,j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04802A-1DC0-E2C0-E557-E8D471552255}"/>
              </a:ext>
            </a:extLst>
          </p:cNvPr>
          <p:cNvSpPr/>
          <p:nvPr/>
        </p:nvSpPr>
        <p:spPr>
          <a:xfrm>
            <a:off x="2267838" y="3636960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3,j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F077C8-9B81-7A00-996C-048909F0F950}"/>
              </a:ext>
            </a:extLst>
          </p:cNvPr>
          <p:cNvSpPr/>
          <p:nvPr/>
        </p:nvSpPr>
        <p:spPr>
          <a:xfrm>
            <a:off x="2267838" y="5307831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04B55-D5FD-5925-1E9E-49698F7839EE}"/>
              </a:ext>
            </a:extLst>
          </p:cNvPr>
          <p:cNvSpPr/>
          <p:nvPr/>
        </p:nvSpPr>
        <p:spPr>
          <a:xfrm>
            <a:off x="4880472" y="2721546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-2500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12" name="Grafik 11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0FB0A2E-D345-632A-01DA-CB0C76E1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08" y="2938978"/>
            <a:ext cx="676928" cy="1005136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D3AA980-AA1B-B8F7-4C8C-ED04F600BD50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3707838" y="1015218"/>
            <a:ext cx="1172634" cy="2289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B200C29-A727-74C6-EC3F-37186E89BD0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707838" y="2686089"/>
            <a:ext cx="1172634" cy="72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2F6436-ED33-C044-3A4F-079973715FC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707838" y="3535931"/>
            <a:ext cx="1172634" cy="821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5A2BC44-3B86-C24F-8DC9-C38258416F55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07838" y="3636960"/>
            <a:ext cx="1172634" cy="2390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BB213CF8-8D73-7FCE-8BF4-201A8619380D}"/>
              </a:ext>
            </a:extLst>
          </p:cNvPr>
          <p:cNvGrpSpPr/>
          <p:nvPr/>
        </p:nvGrpSpPr>
        <p:grpSpPr>
          <a:xfrm>
            <a:off x="7217886" y="2703228"/>
            <a:ext cx="1440000" cy="1451544"/>
            <a:chOff x="6854330" y="2710000"/>
            <a:chExt cx="1440000" cy="14515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/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413C778A-FFD0-58F7-9F55-B886B1DDDC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330" y="2721545"/>
                  <a:ext cx="1440000" cy="1439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AA05DE2-F7C8-4F91-2756-9256FAB2651E}"/>
                </a:ext>
              </a:extLst>
            </p:cNvPr>
            <p:cNvSpPr txBox="1"/>
            <p:nvPr/>
          </p:nvSpPr>
          <p:spPr>
            <a:xfrm>
              <a:off x="7013786" y="2710000"/>
              <a:ext cx="1121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Activation Function</a:t>
              </a:r>
            </a:p>
          </p:txBody>
        </p:sp>
      </p:grp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6B8B19-211A-474A-A01D-EFC8973F903E}"/>
              </a:ext>
            </a:extLst>
          </p:cNvPr>
          <p:cNvCxnSpPr>
            <a:stCxn id="9" idx="6"/>
            <a:endCxn id="30" idx="1"/>
          </p:cNvCxnSpPr>
          <p:nvPr/>
        </p:nvCxnSpPr>
        <p:spPr>
          <a:xfrm flipV="1">
            <a:off x="6320472" y="3434773"/>
            <a:ext cx="897414" cy="6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7A4FED1-7936-619C-BD0D-7392D05A87F0}"/>
              </a:ext>
            </a:extLst>
          </p:cNvPr>
          <p:cNvCxnSpPr>
            <a:cxnSpLocks/>
          </p:cNvCxnSpPr>
          <p:nvPr/>
        </p:nvCxnSpPr>
        <p:spPr>
          <a:xfrm>
            <a:off x="1187838" y="1016884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214EDB5-F039-8D84-6D60-261C2FEEAB40}"/>
              </a:ext>
            </a:extLst>
          </p:cNvPr>
          <p:cNvCxnSpPr>
            <a:cxnSpLocks/>
          </p:cNvCxnSpPr>
          <p:nvPr/>
        </p:nvCxnSpPr>
        <p:spPr>
          <a:xfrm>
            <a:off x="1187838" y="2703228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97C2000-4390-4DAA-7D88-66C8A65E1A4E}"/>
              </a:ext>
            </a:extLst>
          </p:cNvPr>
          <p:cNvCxnSpPr>
            <a:cxnSpLocks/>
          </p:cNvCxnSpPr>
          <p:nvPr/>
        </p:nvCxnSpPr>
        <p:spPr>
          <a:xfrm>
            <a:off x="1187838" y="435696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2E5A2478-8A2C-D077-F669-4BA71CAE6D10}"/>
              </a:ext>
            </a:extLst>
          </p:cNvPr>
          <p:cNvSpPr txBox="1"/>
          <p:nvPr/>
        </p:nvSpPr>
        <p:spPr>
          <a:xfrm>
            <a:off x="827838" y="784385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5580F29-59D3-2D05-AD5A-EB381CB563DA}"/>
              </a:ext>
            </a:extLst>
          </p:cNvPr>
          <p:cNvSpPr txBox="1"/>
          <p:nvPr/>
        </p:nvSpPr>
        <p:spPr>
          <a:xfrm>
            <a:off x="824798" y="2456090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D38B8C0-E798-77F7-9409-57FDA13C8517}"/>
              </a:ext>
            </a:extLst>
          </p:cNvPr>
          <p:cNvSpPr txBox="1"/>
          <p:nvPr/>
        </p:nvSpPr>
        <p:spPr>
          <a:xfrm>
            <a:off x="830296" y="4130213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</a:t>
            </a:r>
            <a:r>
              <a:rPr lang="en-US" sz="2400" baseline="-25000"/>
              <a:t>3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6F98E97-4D87-EF80-CAC9-3F7E08B81BD9}"/>
              </a:ext>
            </a:extLst>
          </p:cNvPr>
          <p:cNvCxnSpPr>
            <a:cxnSpLocks/>
          </p:cNvCxnSpPr>
          <p:nvPr/>
        </p:nvCxnSpPr>
        <p:spPr>
          <a:xfrm>
            <a:off x="8657886" y="342900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BA7DBF9D-B989-CCD9-FA0E-A7E24438DE4F}"/>
              </a:ext>
            </a:extLst>
          </p:cNvPr>
          <p:cNvSpPr txBox="1"/>
          <p:nvPr/>
        </p:nvSpPr>
        <p:spPr>
          <a:xfrm>
            <a:off x="9758732" y="3207326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</a:t>
            </a:r>
            <a:r>
              <a:rPr lang="en-US" sz="2400" baseline="-25000"/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114254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59C8D92-8208-AC31-4DB2-5EB7EB413FE1}"/>
              </a:ext>
            </a:extLst>
          </p:cNvPr>
          <p:cNvSpPr/>
          <p:nvPr/>
        </p:nvSpPr>
        <p:spPr>
          <a:xfrm>
            <a:off x="2267838" y="295218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1,j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3E18CF-D052-AD46-A342-15A82BF5FDC4}"/>
              </a:ext>
            </a:extLst>
          </p:cNvPr>
          <p:cNvSpPr/>
          <p:nvPr/>
        </p:nvSpPr>
        <p:spPr>
          <a:xfrm>
            <a:off x="2267838" y="1966089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</a:t>
            </a:r>
            <a:r>
              <a:rPr lang="en-US" sz="2400" baseline="-25000" dirty="0">
                <a:solidFill>
                  <a:schemeClr val="tx1"/>
                </a:solidFill>
              </a:rPr>
              <a:t>2,j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04802A-1DC0-E2C0-E557-E8D471552255}"/>
              </a:ext>
            </a:extLst>
          </p:cNvPr>
          <p:cNvSpPr/>
          <p:nvPr/>
        </p:nvSpPr>
        <p:spPr>
          <a:xfrm>
            <a:off x="2267838" y="3636960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W</a:t>
            </a:r>
            <a:r>
              <a:rPr lang="en-US" sz="2400" baseline="-25000">
                <a:solidFill>
                  <a:schemeClr val="tx1"/>
                </a:solidFill>
              </a:rPr>
              <a:t>3,j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F077C8-9B81-7A00-996C-048909F0F950}"/>
              </a:ext>
            </a:extLst>
          </p:cNvPr>
          <p:cNvSpPr/>
          <p:nvPr/>
        </p:nvSpPr>
        <p:spPr>
          <a:xfrm>
            <a:off x="2267838" y="5307831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r>
              <a:rPr lang="en-US" sz="2400" baseline="-250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04B55-D5FD-5925-1E9E-49698F7839EE}"/>
              </a:ext>
            </a:extLst>
          </p:cNvPr>
          <p:cNvSpPr/>
          <p:nvPr/>
        </p:nvSpPr>
        <p:spPr>
          <a:xfrm>
            <a:off x="4880472" y="2721546"/>
            <a:ext cx="1440000" cy="14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-25000">
                <a:solidFill>
                  <a:schemeClr val="tx1"/>
                </a:solidFill>
              </a:rPr>
              <a:t>x</a:t>
            </a:r>
          </a:p>
        </p:txBody>
      </p:sp>
      <p:pic>
        <p:nvPicPr>
          <p:cNvPr id="12" name="Grafik 11" descr="Ein Bild, das Pfeil enthält.&#10;&#10;Automatisch generierte Beschreibung">
            <a:extLst>
              <a:ext uri="{FF2B5EF4-FFF2-40B4-BE49-F238E27FC236}">
                <a16:creationId xmlns:a16="http://schemas.microsoft.com/office/drawing/2014/main" id="{20FB0A2E-D345-632A-01DA-CB0C76E1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008" y="2938978"/>
            <a:ext cx="676928" cy="1005136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D3AA980-AA1B-B8F7-4C8C-ED04F600BD50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3496955" y="1524335"/>
            <a:ext cx="1383517" cy="1780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B200C29-A727-74C6-EC3F-37186E89BD04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3707838" y="2686089"/>
            <a:ext cx="1172634" cy="72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2F6436-ED33-C044-3A4F-079973715FC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3707838" y="3535931"/>
            <a:ext cx="1172634" cy="821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5A2BC44-3B86-C24F-8DC9-C38258416F55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3707838" y="3636960"/>
            <a:ext cx="1172634" cy="2390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413C778A-FFD0-58F7-9F55-B886B1DDDC07}"/>
                  </a:ext>
                </a:extLst>
              </p:cNvPr>
              <p:cNvSpPr/>
              <p:nvPr/>
            </p:nvSpPr>
            <p:spPr>
              <a:xfrm>
                <a:off x="7217886" y="2714773"/>
                <a:ext cx="1440000" cy="1439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4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413C778A-FFD0-58F7-9F55-B886B1DDDC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886" y="2714773"/>
                <a:ext cx="1440000" cy="1439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feld 31">
            <a:extLst>
              <a:ext uri="{FF2B5EF4-FFF2-40B4-BE49-F238E27FC236}">
                <a16:creationId xmlns:a16="http://schemas.microsoft.com/office/drawing/2014/main" id="{AAA05DE2-F7C8-4F91-2756-9256FAB2651E}"/>
              </a:ext>
            </a:extLst>
          </p:cNvPr>
          <p:cNvSpPr txBox="1"/>
          <p:nvPr/>
        </p:nvSpPr>
        <p:spPr>
          <a:xfrm>
            <a:off x="7087048" y="4193016"/>
            <a:ext cx="1701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Activation Function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986B8B19-211A-474A-A01D-EFC8973F903E}"/>
              </a:ext>
            </a:extLst>
          </p:cNvPr>
          <p:cNvCxnSpPr>
            <a:cxnSpLocks/>
          </p:cNvCxnSpPr>
          <p:nvPr/>
        </p:nvCxnSpPr>
        <p:spPr>
          <a:xfrm flipV="1">
            <a:off x="6320472" y="3316023"/>
            <a:ext cx="897414" cy="677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7A4FED1-7936-619C-BD0D-7392D05A87F0}"/>
              </a:ext>
            </a:extLst>
          </p:cNvPr>
          <p:cNvCxnSpPr>
            <a:cxnSpLocks/>
          </p:cNvCxnSpPr>
          <p:nvPr/>
        </p:nvCxnSpPr>
        <p:spPr>
          <a:xfrm>
            <a:off x="1187838" y="1016884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9214EDB5-F039-8D84-6D60-261C2FEEAB40}"/>
              </a:ext>
            </a:extLst>
          </p:cNvPr>
          <p:cNvCxnSpPr>
            <a:cxnSpLocks/>
          </p:cNvCxnSpPr>
          <p:nvPr/>
        </p:nvCxnSpPr>
        <p:spPr>
          <a:xfrm>
            <a:off x="1187838" y="2703228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497C2000-4390-4DAA-7D88-66C8A65E1A4E}"/>
              </a:ext>
            </a:extLst>
          </p:cNvPr>
          <p:cNvCxnSpPr>
            <a:cxnSpLocks/>
          </p:cNvCxnSpPr>
          <p:nvPr/>
        </p:nvCxnSpPr>
        <p:spPr>
          <a:xfrm>
            <a:off x="1187838" y="435696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2E5A2478-8A2C-D077-F669-4BA71CAE6D10}"/>
              </a:ext>
            </a:extLst>
          </p:cNvPr>
          <p:cNvSpPr txBox="1"/>
          <p:nvPr/>
        </p:nvSpPr>
        <p:spPr>
          <a:xfrm>
            <a:off x="757498" y="671844"/>
            <a:ext cx="461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1</a:t>
            </a:r>
            <a:endParaRPr lang="en-US" sz="2400" baseline="-25000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25580F29-59D3-2D05-AD5A-EB381CB563DA}"/>
              </a:ext>
            </a:extLst>
          </p:cNvPr>
          <p:cNvSpPr txBox="1"/>
          <p:nvPr/>
        </p:nvSpPr>
        <p:spPr>
          <a:xfrm>
            <a:off x="754458" y="2343549"/>
            <a:ext cx="461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BD38B8C0-E798-77F7-9409-57FDA13C8517}"/>
              </a:ext>
            </a:extLst>
          </p:cNvPr>
          <p:cNvSpPr txBox="1"/>
          <p:nvPr/>
        </p:nvSpPr>
        <p:spPr>
          <a:xfrm>
            <a:off x="759956" y="4017672"/>
            <a:ext cx="461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3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6F98E97-4D87-EF80-CAC9-3F7E08B81BD9}"/>
              </a:ext>
            </a:extLst>
          </p:cNvPr>
          <p:cNvCxnSpPr>
            <a:cxnSpLocks/>
          </p:cNvCxnSpPr>
          <p:nvPr/>
        </p:nvCxnSpPr>
        <p:spPr>
          <a:xfrm>
            <a:off x="8657886" y="3310250"/>
            <a:ext cx="108000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83B1D59-30D6-4BE4-34F1-424A04DD0CB1}"/>
                  </a:ext>
                </a:extLst>
              </p:cNvPr>
              <p:cNvSpPr txBox="1"/>
              <p:nvPr/>
            </p:nvSpPr>
            <p:spPr>
              <a:xfrm>
                <a:off x="8954707" y="2733173"/>
                <a:ext cx="532262" cy="513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2800" b="0" i="1" baseline="-25000" dirty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583B1D59-30D6-4BE4-34F1-424A04DD0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707" y="2733173"/>
                <a:ext cx="532262" cy="513282"/>
              </a:xfrm>
              <a:prstGeom prst="rect">
                <a:avLst/>
              </a:prstGeom>
              <a:blipFill>
                <a:blip r:embed="rId4"/>
                <a:stretch>
                  <a:fillRect l="-2381" t="-4878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60B155A8-4083-284B-D2CC-4259337CCE6F}"/>
                  </a:ext>
                </a:extLst>
              </p:cNvPr>
              <p:cNvSpPr txBox="1"/>
              <p:nvPr/>
            </p:nvSpPr>
            <p:spPr>
              <a:xfrm>
                <a:off x="6531118" y="2723348"/>
                <a:ext cx="4184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5"/>
                    </a:solidFill>
                  </a:rPr>
                  <a:t>z</a:t>
                </a:r>
                <a14:m>
                  <m:oMath xmlns:m="http://schemas.openxmlformats.org/officeDocument/2006/math">
                    <m:r>
                      <a:rPr lang="de-DE" sz="2800" b="0" i="1" baseline="-2500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000" baseline="-25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60B155A8-4083-284B-D2CC-4259337CC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18" y="2723348"/>
                <a:ext cx="418448" cy="523220"/>
              </a:xfrm>
              <a:prstGeom prst="rect">
                <a:avLst/>
              </a:prstGeom>
              <a:blipFill>
                <a:blip r:embed="rId5"/>
                <a:stretch>
                  <a:fillRect l="-29412" t="-11905" r="-5882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F2B72D9E-38D8-B8AE-2FB5-D34754C283A1}"/>
                  </a:ext>
                </a:extLst>
              </p:cNvPr>
              <p:cNvSpPr/>
              <p:nvPr/>
            </p:nvSpPr>
            <p:spPr>
              <a:xfrm>
                <a:off x="9712884" y="2733091"/>
                <a:ext cx="1440000" cy="1439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F2B72D9E-38D8-B8AE-2FB5-D34754C28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884" y="2733091"/>
                <a:ext cx="1440000" cy="1439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>
            <a:extLst>
              <a:ext uri="{FF2B5EF4-FFF2-40B4-BE49-F238E27FC236}">
                <a16:creationId xmlns:a16="http://schemas.microsoft.com/office/drawing/2014/main" id="{B8681F60-26F6-B0B9-5B2A-E0633FBE0A7A}"/>
              </a:ext>
            </a:extLst>
          </p:cNvPr>
          <p:cNvSpPr txBox="1"/>
          <p:nvPr/>
        </p:nvSpPr>
        <p:spPr>
          <a:xfrm>
            <a:off x="9946666" y="4161546"/>
            <a:ext cx="964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Loss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398CA5F-1E26-FEB0-AFB1-0BCCA5D072C6}"/>
              </a:ext>
            </a:extLst>
          </p:cNvPr>
          <p:cNvCxnSpPr>
            <a:cxnSpLocks/>
          </p:cNvCxnSpPr>
          <p:nvPr/>
        </p:nvCxnSpPr>
        <p:spPr>
          <a:xfrm>
            <a:off x="10428782" y="1653091"/>
            <a:ext cx="0" cy="108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06AA73A0-E1BB-D396-C036-42F85267384F}"/>
              </a:ext>
            </a:extLst>
          </p:cNvPr>
          <p:cNvSpPr txBox="1"/>
          <p:nvPr/>
        </p:nvSpPr>
        <p:spPr>
          <a:xfrm>
            <a:off x="9924162" y="1929306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  <a:r>
              <a:rPr lang="en-US" sz="2800" baseline="-25000" dirty="0"/>
              <a:t>j</a:t>
            </a:r>
            <a:endParaRPr lang="en-US" sz="2000" baseline="-25000" dirty="0"/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3AF1429-20CD-C78C-65D1-BAA9437E5589}"/>
              </a:ext>
            </a:extLst>
          </p:cNvPr>
          <p:cNvCxnSpPr>
            <a:cxnSpLocks/>
          </p:cNvCxnSpPr>
          <p:nvPr/>
        </p:nvCxnSpPr>
        <p:spPr>
          <a:xfrm flipV="1">
            <a:off x="6316805" y="3548333"/>
            <a:ext cx="897414" cy="6773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7FCBCFC-EBEC-445B-9142-04CC4BC06800}"/>
              </a:ext>
            </a:extLst>
          </p:cNvPr>
          <p:cNvCxnSpPr>
            <a:cxnSpLocks/>
          </p:cNvCxnSpPr>
          <p:nvPr/>
        </p:nvCxnSpPr>
        <p:spPr>
          <a:xfrm>
            <a:off x="8654219" y="3542560"/>
            <a:ext cx="1080000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EDD8DD08-B52C-A4CC-5F42-005CB70DF589}"/>
                  </a:ext>
                </a:extLst>
              </p:cNvPr>
              <p:cNvSpPr txBox="1"/>
              <p:nvPr/>
            </p:nvSpPr>
            <p:spPr>
              <a:xfrm>
                <a:off x="8881162" y="3606750"/>
                <a:ext cx="679353" cy="985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EDD8DD08-B52C-A4CC-5F42-005CB70DF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162" y="3606750"/>
                <a:ext cx="679353" cy="985078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C24D04F-3209-B1A6-49D4-ECF7535E5DAC}"/>
                  </a:ext>
                </a:extLst>
              </p:cNvPr>
              <p:cNvSpPr txBox="1"/>
              <p:nvPr/>
            </p:nvSpPr>
            <p:spPr>
              <a:xfrm>
                <a:off x="6400666" y="3606750"/>
                <a:ext cx="679353" cy="98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8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EC24D04F-3209-B1A6-49D4-ECF7535E5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666" y="3606750"/>
                <a:ext cx="679353" cy="986104"/>
              </a:xfrm>
              <a:prstGeom prst="rect">
                <a:avLst/>
              </a:prstGeom>
              <a:blipFill>
                <a:blip r:embed="rId8"/>
                <a:stretch>
                  <a:fillRect t="-6410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09C0EE00-D1DB-01B3-73A0-1A1D64D4E2C5}"/>
              </a:ext>
            </a:extLst>
          </p:cNvPr>
          <p:cNvCxnSpPr>
            <a:cxnSpLocks/>
          </p:cNvCxnSpPr>
          <p:nvPr/>
        </p:nvCxnSpPr>
        <p:spPr>
          <a:xfrm flipV="1">
            <a:off x="4079580" y="1290259"/>
            <a:ext cx="1440000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5705D2-819C-1EAD-57EC-04DC9A9B947F}"/>
                  </a:ext>
                </a:extLst>
              </p:cNvPr>
              <p:cNvSpPr txBox="1"/>
              <p:nvPr/>
            </p:nvSpPr>
            <p:spPr>
              <a:xfrm>
                <a:off x="4057147" y="615312"/>
                <a:ext cx="2259658" cy="557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2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8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25705D2-819C-1EAD-57EC-04DC9A9B9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147" y="615312"/>
                <a:ext cx="2259658" cy="557910"/>
              </a:xfrm>
              <a:prstGeom prst="rect">
                <a:avLst/>
              </a:prstGeom>
              <a:blipFill>
                <a:blip r:embed="rId9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A9C64C37-1949-3576-DFC9-4652AE8C2F9A}"/>
              </a:ext>
            </a:extLst>
          </p:cNvPr>
          <p:cNvCxnSpPr>
            <a:cxnSpLocks/>
          </p:cNvCxnSpPr>
          <p:nvPr/>
        </p:nvCxnSpPr>
        <p:spPr>
          <a:xfrm flipV="1">
            <a:off x="4079580" y="1522569"/>
            <a:ext cx="1440000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B72EC151-1AB1-C601-4F86-F348A0C61C58}"/>
                  </a:ext>
                </a:extLst>
              </p:cNvPr>
              <p:cNvSpPr txBox="1"/>
              <p:nvPr/>
            </p:nvSpPr>
            <p:spPr>
              <a:xfrm>
                <a:off x="4275559" y="1614664"/>
                <a:ext cx="919932" cy="911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de-DE" sz="28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B72EC151-1AB1-C601-4F86-F348A0C6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559" y="1614664"/>
                <a:ext cx="919932" cy="911468"/>
              </a:xfrm>
              <a:prstGeom prst="rect">
                <a:avLst/>
              </a:prstGeom>
              <a:blipFill>
                <a:blip r:embed="rId10"/>
                <a:stretch>
                  <a:fillRect l="-2740" r="-3698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111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57AC1C3-101C-D653-68AB-56D106011217}"/>
              </a:ext>
            </a:extLst>
          </p:cNvPr>
          <p:cNvSpPr/>
          <p:nvPr/>
        </p:nvSpPr>
        <p:spPr>
          <a:xfrm>
            <a:off x="2635212" y="29925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0417684-F4C3-F0B2-01C6-28194C273B7D}"/>
              </a:ext>
            </a:extLst>
          </p:cNvPr>
          <p:cNvSpPr/>
          <p:nvPr/>
        </p:nvSpPr>
        <p:spPr>
          <a:xfrm>
            <a:off x="2787612" y="31449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7906C55-7CBF-F0C1-9CDA-77EC1FDEF8A6}"/>
              </a:ext>
            </a:extLst>
          </p:cNvPr>
          <p:cNvSpPr/>
          <p:nvPr/>
        </p:nvSpPr>
        <p:spPr>
          <a:xfrm>
            <a:off x="2940012" y="32973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4D3EB40-A158-D67E-1D58-0725D1748851}"/>
              </a:ext>
            </a:extLst>
          </p:cNvPr>
          <p:cNvSpPr/>
          <p:nvPr/>
        </p:nvSpPr>
        <p:spPr>
          <a:xfrm>
            <a:off x="3092412" y="34497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24209BC-BB9F-67B4-989B-5E93ACDE2ACC}"/>
              </a:ext>
            </a:extLst>
          </p:cNvPr>
          <p:cNvSpPr/>
          <p:nvPr/>
        </p:nvSpPr>
        <p:spPr>
          <a:xfrm>
            <a:off x="3244812" y="3602180"/>
            <a:ext cx="1440000" cy="14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EBEB58-1B57-8088-A323-243C96B8CD02}"/>
              </a:ext>
            </a:extLst>
          </p:cNvPr>
          <p:cNvSpPr/>
          <p:nvPr/>
        </p:nvSpPr>
        <p:spPr>
          <a:xfrm>
            <a:off x="5380452" y="31725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24DDBA0-EF7F-4A8C-0A20-197159BA6F5D}"/>
              </a:ext>
            </a:extLst>
          </p:cNvPr>
          <p:cNvSpPr/>
          <p:nvPr/>
        </p:nvSpPr>
        <p:spPr>
          <a:xfrm>
            <a:off x="5532852" y="33249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C585D1D-FF27-E28B-30DC-C1B0B3015771}"/>
              </a:ext>
            </a:extLst>
          </p:cNvPr>
          <p:cNvSpPr/>
          <p:nvPr/>
        </p:nvSpPr>
        <p:spPr>
          <a:xfrm>
            <a:off x="5685252" y="34773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102240-F39B-796A-728B-59333EA5AB83}"/>
              </a:ext>
            </a:extLst>
          </p:cNvPr>
          <p:cNvSpPr/>
          <p:nvPr/>
        </p:nvSpPr>
        <p:spPr>
          <a:xfrm>
            <a:off x="5837652" y="36297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E0EC0B6-F622-618B-A32A-F65E2CDB157B}"/>
              </a:ext>
            </a:extLst>
          </p:cNvPr>
          <p:cNvSpPr/>
          <p:nvPr/>
        </p:nvSpPr>
        <p:spPr>
          <a:xfrm>
            <a:off x="5990052" y="37821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FFCFB55-421F-1E62-4987-97FE8297D823}"/>
              </a:ext>
            </a:extLst>
          </p:cNvPr>
          <p:cNvSpPr/>
          <p:nvPr/>
        </p:nvSpPr>
        <p:spPr>
          <a:xfrm>
            <a:off x="6142452" y="3934580"/>
            <a:ext cx="1080000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F98FEAE-4886-4BDB-087F-47564D3B382B}"/>
              </a:ext>
            </a:extLst>
          </p:cNvPr>
          <p:cNvSpPr/>
          <p:nvPr/>
        </p:nvSpPr>
        <p:spPr>
          <a:xfrm>
            <a:off x="7620828" y="33525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2324096-8F51-C9FE-D4FC-FD5F0D8CAB84}"/>
              </a:ext>
            </a:extLst>
          </p:cNvPr>
          <p:cNvSpPr/>
          <p:nvPr/>
        </p:nvSpPr>
        <p:spPr>
          <a:xfrm>
            <a:off x="7773228" y="35049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AA98306-8CC1-8539-0C18-A8379D661C6A}"/>
              </a:ext>
            </a:extLst>
          </p:cNvPr>
          <p:cNvSpPr/>
          <p:nvPr/>
        </p:nvSpPr>
        <p:spPr>
          <a:xfrm>
            <a:off x="7925628" y="36573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16C2329-5043-B467-3680-35187A84F082}"/>
              </a:ext>
            </a:extLst>
          </p:cNvPr>
          <p:cNvSpPr/>
          <p:nvPr/>
        </p:nvSpPr>
        <p:spPr>
          <a:xfrm>
            <a:off x="8078028" y="38097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BCF1A64-7033-4470-F67C-27AA07577152}"/>
              </a:ext>
            </a:extLst>
          </p:cNvPr>
          <p:cNvSpPr/>
          <p:nvPr/>
        </p:nvSpPr>
        <p:spPr>
          <a:xfrm>
            <a:off x="8230428" y="39621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DA487D1-46ED-66B7-CD4C-3F62315237B5}"/>
              </a:ext>
            </a:extLst>
          </p:cNvPr>
          <p:cNvSpPr/>
          <p:nvPr/>
        </p:nvSpPr>
        <p:spPr>
          <a:xfrm>
            <a:off x="8382828" y="41145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21C15DA-651A-7475-35D6-4885B2FF49BE}"/>
              </a:ext>
            </a:extLst>
          </p:cNvPr>
          <p:cNvSpPr/>
          <p:nvPr/>
        </p:nvSpPr>
        <p:spPr>
          <a:xfrm>
            <a:off x="8535228" y="4266980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658E84A-E75E-17CE-434F-33BF7FFFCE37}"/>
              </a:ext>
            </a:extLst>
          </p:cNvPr>
          <p:cNvSpPr/>
          <p:nvPr/>
        </p:nvSpPr>
        <p:spPr>
          <a:xfrm>
            <a:off x="3769740" y="4056500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32ACF4C-3C74-661F-B47E-31E5D25481A4}"/>
              </a:ext>
            </a:extLst>
          </p:cNvPr>
          <p:cNvSpPr/>
          <p:nvPr/>
        </p:nvSpPr>
        <p:spPr>
          <a:xfrm>
            <a:off x="6567804" y="4416164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reieck 24">
            <a:extLst>
              <a:ext uri="{FF2B5EF4-FFF2-40B4-BE49-F238E27FC236}">
                <a16:creationId xmlns:a16="http://schemas.microsoft.com/office/drawing/2014/main" id="{48C6BA1A-3F25-3C33-54C0-B9D13A518133}"/>
              </a:ext>
            </a:extLst>
          </p:cNvPr>
          <p:cNvSpPr/>
          <p:nvPr/>
        </p:nvSpPr>
        <p:spPr>
          <a:xfrm rot="5400000">
            <a:off x="5091828" y="2922500"/>
            <a:ext cx="180000" cy="2448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reieck 25">
            <a:extLst>
              <a:ext uri="{FF2B5EF4-FFF2-40B4-BE49-F238E27FC236}">
                <a16:creationId xmlns:a16="http://schemas.microsoft.com/office/drawing/2014/main" id="{0EB6FEC8-9465-E15A-F1F1-FE35CF011683}"/>
              </a:ext>
            </a:extLst>
          </p:cNvPr>
          <p:cNvSpPr/>
          <p:nvPr/>
        </p:nvSpPr>
        <p:spPr>
          <a:xfrm rot="5400000">
            <a:off x="7745388" y="3426164"/>
            <a:ext cx="180000" cy="2160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DCA8FD0B-3019-FE52-7217-E7D9F921E4B5}"/>
              </a:ext>
            </a:extLst>
          </p:cNvPr>
          <p:cNvSpPr/>
          <p:nvPr/>
        </p:nvSpPr>
        <p:spPr>
          <a:xfrm>
            <a:off x="10330260" y="3203511"/>
            <a:ext cx="170688" cy="1872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E5B948-2805-4262-90A8-376F710C2678}"/>
              </a:ext>
            </a:extLst>
          </p:cNvPr>
          <p:cNvSpPr/>
          <p:nvPr/>
        </p:nvSpPr>
        <p:spPr>
          <a:xfrm>
            <a:off x="11594100" y="3414644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613CBA3-6CE3-1E7B-41DD-CEAC2FEBD507}"/>
              </a:ext>
            </a:extLst>
          </p:cNvPr>
          <p:cNvSpPr/>
          <p:nvPr/>
        </p:nvSpPr>
        <p:spPr>
          <a:xfrm>
            <a:off x="11575980" y="483602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5391D706-E5AB-3A9E-D5D5-C60943619F15}"/>
              </a:ext>
            </a:extLst>
          </p:cNvPr>
          <p:cNvCxnSpPr>
            <a:stCxn id="22" idx="2"/>
            <a:endCxn id="27" idx="3"/>
          </p:cNvCxnSpPr>
          <p:nvPr/>
        </p:nvCxnSpPr>
        <p:spPr>
          <a:xfrm>
            <a:off x="8895228" y="4986980"/>
            <a:ext cx="1499040" cy="8853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5F319F7F-98B6-68F7-1A07-873C5BD31CDA}"/>
              </a:ext>
            </a:extLst>
          </p:cNvPr>
          <p:cNvCxnSpPr>
            <a:cxnSpLocks/>
            <a:stCxn id="16" idx="0"/>
            <a:endCxn id="27" idx="1"/>
          </p:cNvCxnSpPr>
          <p:nvPr/>
        </p:nvCxnSpPr>
        <p:spPr>
          <a:xfrm flipV="1">
            <a:off x="7980828" y="3246183"/>
            <a:ext cx="2413440" cy="10639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85DCB3BF-7E4D-A8DA-AA3B-D6269704FEF7}"/>
              </a:ext>
            </a:extLst>
          </p:cNvPr>
          <p:cNvCxnSpPr>
            <a:stCxn id="27" idx="3"/>
            <a:endCxn id="29" idx="2"/>
          </p:cNvCxnSpPr>
          <p:nvPr/>
        </p:nvCxnSpPr>
        <p:spPr>
          <a:xfrm flipV="1">
            <a:off x="10394268" y="4926020"/>
            <a:ext cx="1181712" cy="14949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8EBCB59D-C100-CE6A-E939-EF668012DE34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>
            <a:off x="10394268" y="3246183"/>
            <a:ext cx="1289832" cy="16846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49CB7710-98AC-1D64-A894-6403F98FE11F}"/>
              </a:ext>
            </a:extLst>
          </p:cNvPr>
          <p:cNvCxnSpPr>
            <a:stCxn id="28" idx="4"/>
            <a:endCxn id="29" idx="0"/>
          </p:cNvCxnSpPr>
          <p:nvPr/>
        </p:nvCxnSpPr>
        <p:spPr>
          <a:xfrm flipH="1">
            <a:off x="11665980" y="3594644"/>
            <a:ext cx="18120" cy="1241376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B83DCE7-BBC6-48A1-A1B0-2BF66CA3F521}"/>
              </a:ext>
            </a:extLst>
          </p:cNvPr>
          <p:cNvSpPr/>
          <p:nvPr/>
        </p:nvSpPr>
        <p:spPr>
          <a:xfrm>
            <a:off x="11588640" y="412533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fik 43" descr="Plumeria-Blume">
            <a:extLst>
              <a:ext uri="{FF2B5EF4-FFF2-40B4-BE49-F238E27FC236}">
                <a16:creationId xmlns:a16="http://schemas.microsoft.com/office/drawing/2014/main" id="{D796BD7C-BA42-8931-ED21-22306C35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4" y="3594644"/>
            <a:ext cx="2162111" cy="1440000"/>
          </a:xfrm>
          <a:prstGeom prst="rect">
            <a:avLst/>
          </a:prstGeom>
        </p:spPr>
      </p:pic>
      <p:sp>
        <p:nvSpPr>
          <p:cNvPr id="45" name="Rechteck 44">
            <a:extLst>
              <a:ext uri="{FF2B5EF4-FFF2-40B4-BE49-F238E27FC236}">
                <a16:creationId xmlns:a16="http://schemas.microsoft.com/office/drawing/2014/main" id="{8FCD4F77-ACB7-9E0C-6907-067A029EF1E6}"/>
              </a:ext>
            </a:extLst>
          </p:cNvPr>
          <p:cNvSpPr/>
          <p:nvPr/>
        </p:nvSpPr>
        <p:spPr>
          <a:xfrm>
            <a:off x="1227132" y="4432360"/>
            <a:ext cx="180000" cy="180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reieck 45">
            <a:extLst>
              <a:ext uri="{FF2B5EF4-FFF2-40B4-BE49-F238E27FC236}">
                <a16:creationId xmlns:a16="http://schemas.microsoft.com/office/drawing/2014/main" id="{658A592D-09F6-74EC-3791-E56FDC4D8686}"/>
              </a:ext>
            </a:extLst>
          </p:cNvPr>
          <p:cNvSpPr/>
          <p:nvPr/>
        </p:nvSpPr>
        <p:spPr>
          <a:xfrm rot="5400000">
            <a:off x="2549220" y="3298360"/>
            <a:ext cx="180000" cy="2448000"/>
          </a:xfrm>
          <a:prstGeom prst="triangl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13DEA1EC-E658-CFA7-BA43-949DE2DCF8EE}"/>
              </a:ext>
            </a:extLst>
          </p:cNvPr>
          <p:cNvSpPr txBox="1"/>
          <p:nvPr/>
        </p:nvSpPr>
        <p:spPr>
          <a:xfrm>
            <a:off x="11237817" y="227430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216C1BC-DD62-8C3F-974A-592D9B9E0FEE}"/>
              </a:ext>
            </a:extLst>
          </p:cNvPr>
          <p:cNvSpPr txBox="1"/>
          <p:nvPr/>
        </p:nvSpPr>
        <p:spPr>
          <a:xfrm>
            <a:off x="10833262" y="5415313"/>
            <a:ext cx="41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FC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76BB1B7D-AF62-E682-107E-35854618E985}"/>
              </a:ext>
            </a:extLst>
          </p:cNvPr>
          <p:cNvSpPr txBox="1"/>
          <p:nvPr/>
        </p:nvSpPr>
        <p:spPr>
          <a:xfrm>
            <a:off x="9440504" y="5415313"/>
            <a:ext cx="95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Flatten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02455AD0-9EEC-6C83-ADF3-DB263FBDFAAC}"/>
              </a:ext>
            </a:extLst>
          </p:cNvPr>
          <p:cNvSpPr txBox="1"/>
          <p:nvPr/>
        </p:nvSpPr>
        <p:spPr>
          <a:xfrm>
            <a:off x="7315798" y="5415313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CD0391E-996F-35B6-4542-3D39CE2E2D39}"/>
              </a:ext>
            </a:extLst>
          </p:cNvPr>
          <p:cNvSpPr txBox="1"/>
          <p:nvPr/>
        </p:nvSpPr>
        <p:spPr>
          <a:xfrm>
            <a:off x="4718074" y="5415313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0EA36AFE-2E1F-E4EF-3B81-766D15BC4679}"/>
              </a:ext>
            </a:extLst>
          </p:cNvPr>
          <p:cNvSpPr txBox="1"/>
          <p:nvPr/>
        </p:nvSpPr>
        <p:spPr>
          <a:xfrm>
            <a:off x="2153734" y="5410274"/>
            <a:ext cx="139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Convolution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DCF8B4C7-0D70-448D-F2CE-760F6C0D4F9D}"/>
              </a:ext>
            </a:extLst>
          </p:cNvPr>
          <p:cNvSpPr txBox="1"/>
          <p:nvPr/>
        </p:nvSpPr>
        <p:spPr>
          <a:xfrm>
            <a:off x="949327" y="227430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976F2634-5342-EBEF-0D6A-C6A87E2173B1}"/>
              </a:ext>
            </a:extLst>
          </p:cNvPr>
          <p:cNvSpPr txBox="1"/>
          <p:nvPr/>
        </p:nvSpPr>
        <p:spPr>
          <a:xfrm>
            <a:off x="2635212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7559BC3-6AFC-8C64-5564-AD6ECB494C35}"/>
              </a:ext>
            </a:extLst>
          </p:cNvPr>
          <p:cNvSpPr txBox="1"/>
          <p:nvPr/>
        </p:nvSpPr>
        <p:spPr>
          <a:xfrm>
            <a:off x="5200452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70F3F97-C281-34BA-D70E-BFB78D5BCC2D}"/>
              </a:ext>
            </a:extLst>
          </p:cNvPr>
          <p:cNvSpPr txBox="1"/>
          <p:nvPr/>
        </p:nvSpPr>
        <p:spPr>
          <a:xfrm>
            <a:off x="7291439" y="2274307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Map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3933F37-D85B-8E05-4F91-02C16154383E}"/>
              </a:ext>
            </a:extLst>
          </p:cNvPr>
          <p:cNvSpPr txBox="1"/>
          <p:nvPr/>
        </p:nvSpPr>
        <p:spPr>
          <a:xfrm>
            <a:off x="9770688" y="1997308"/>
            <a:ext cx="128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Flatten CNN Output</a:t>
            </a:r>
          </a:p>
        </p:txBody>
      </p:sp>
    </p:spTree>
    <p:extLst>
      <p:ext uri="{BB962C8B-B14F-4D97-AF65-F5344CB8AC3E}">
        <p14:creationId xmlns:p14="http://schemas.microsoft.com/office/powerpoint/2010/main" val="1817732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feld 71">
            <a:extLst>
              <a:ext uri="{FF2B5EF4-FFF2-40B4-BE49-F238E27FC236}">
                <a16:creationId xmlns:a16="http://schemas.microsoft.com/office/drawing/2014/main" id="{019FAE30-3977-4B0F-3E58-EA0612F7E47E}"/>
              </a:ext>
            </a:extLst>
          </p:cNvPr>
          <p:cNvSpPr txBox="1"/>
          <p:nvPr/>
        </p:nvSpPr>
        <p:spPr>
          <a:xfrm>
            <a:off x="502089" y="1612914"/>
            <a:ext cx="1299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3x1x1024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36B8B88-0850-4615-D508-48920D3AD5B5}"/>
              </a:ext>
            </a:extLst>
          </p:cNvPr>
          <p:cNvSpPr txBox="1"/>
          <p:nvPr/>
        </p:nvSpPr>
        <p:spPr>
          <a:xfrm>
            <a:off x="2089401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64x1x925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3EE74ED2-06D4-06F8-56B2-CBF92AB915C2}"/>
              </a:ext>
            </a:extLst>
          </p:cNvPr>
          <p:cNvSpPr txBox="1"/>
          <p:nvPr/>
        </p:nvSpPr>
        <p:spPr>
          <a:xfrm>
            <a:off x="3615118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64x1x308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D65AAC6-FAC5-3C9C-D050-B7D638DB0190}"/>
              </a:ext>
            </a:extLst>
          </p:cNvPr>
          <p:cNvSpPr txBox="1"/>
          <p:nvPr/>
        </p:nvSpPr>
        <p:spPr>
          <a:xfrm>
            <a:off x="5032667" y="1612914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32x1x301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29EC244-84E5-A60C-B3C6-F57521F4A07F}"/>
              </a:ext>
            </a:extLst>
          </p:cNvPr>
          <p:cNvSpPr txBox="1"/>
          <p:nvPr/>
        </p:nvSpPr>
        <p:spPr>
          <a:xfrm>
            <a:off x="6300211" y="1612914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32x1x301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9E572EC-074A-71E1-6CB4-D3117C17805E}"/>
              </a:ext>
            </a:extLst>
          </p:cNvPr>
          <p:cNvSpPr txBox="1"/>
          <p:nvPr/>
        </p:nvSpPr>
        <p:spPr>
          <a:xfrm>
            <a:off x="7281853" y="1612914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32x1x100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C008627-1719-4905-26F1-2FBF7CB9A6E4}"/>
              </a:ext>
            </a:extLst>
          </p:cNvPr>
          <p:cNvSpPr txBox="1"/>
          <p:nvPr/>
        </p:nvSpPr>
        <p:spPr>
          <a:xfrm>
            <a:off x="8239069" y="161291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32x1x98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165F275-14B5-928B-B35B-06B02481070D}"/>
              </a:ext>
            </a:extLst>
          </p:cNvPr>
          <p:cNvSpPr txBox="1"/>
          <p:nvPr/>
        </p:nvSpPr>
        <p:spPr>
          <a:xfrm>
            <a:off x="9223187" y="1612914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32x1x98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21EB79C-F2F4-ED46-1282-0D4F6F5AA14E}"/>
              </a:ext>
            </a:extLst>
          </p:cNvPr>
          <p:cNvSpPr txBox="1"/>
          <p:nvPr/>
        </p:nvSpPr>
        <p:spPr>
          <a:xfrm>
            <a:off x="9969010" y="1612914"/>
            <a:ext cx="1054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</a:t>
            </a:r>
            <a:r>
              <a:rPr lang="de-DE" sz="900" dirty="0"/>
              <a:t>3136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71F68C9E-CE30-F374-E10E-7DABB1339C72}"/>
              </a:ext>
            </a:extLst>
          </p:cNvPr>
          <p:cNvSpPr txBox="1"/>
          <p:nvPr/>
        </p:nvSpPr>
        <p:spPr>
          <a:xfrm>
            <a:off x="11022224" y="1583991"/>
            <a:ext cx="7872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1x1x2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C3FEF85-41EF-7FCF-1830-5980970C271F}"/>
              </a:ext>
            </a:extLst>
          </p:cNvPr>
          <p:cNvSpPr txBox="1"/>
          <p:nvPr/>
        </p:nvSpPr>
        <p:spPr>
          <a:xfrm>
            <a:off x="10517252" y="1612914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1x1x100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8414FFB-735D-5930-D138-0D2AEBF042DF}"/>
              </a:ext>
            </a:extLst>
          </p:cNvPr>
          <p:cNvSpPr txBox="1"/>
          <p:nvPr/>
        </p:nvSpPr>
        <p:spPr>
          <a:xfrm>
            <a:off x="11376571" y="2849730"/>
            <a:ext cx="661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E0970D0-31DB-FF63-2B56-9E85F5CB0E44}"/>
              </a:ext>
            </a:extLst>
          </p:cNvPr>
          <p:cNvSpPr txBox="1"/>
          <p:nvPr/>
        </p:nvSpPr>
        <p:spPr>
          <a:xfrm>
            <a:off x="1648099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68C65716-EE90-613D-0912-E1A586787F4C}"/>
              </a:ext>
            </a:extLst>
          </p:cNvPr>
          <p:cNvSpPr/>
          <p:nvPr/>
        </p:nvSpPr>
        <p:spPr>
          <a:xfrm>
            <a:off x="62946" y="2493410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77CC5AC2-200B-FAB4-3079-0667E137B538}"/>
              </a:ext>
            </a:extLst>
          </p:cNvPr>
          <p:cNvSpPr/>
          <p:nvPr/>
        </p:nvSpPr>
        <p:spPr>
          <a:xfrm>
            <a:off x="98855" y="2529882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hteck 138">
            <a:extLst>
              <a:ext uri="{FF2B5EF4-FFF2-40B4-BE49-F238E27FC236}">
                <a16:creationId xmlns:a16="http://schemas.microsoft.com/office/drawing/2014/main" id="{3BCE38D8-A33F-5877-2C51-EBE63F34ABD1}"/>
              </a:ext>
            </a:extLst>
          </p:cNvPr>
          <p:cNvSpPr/>
          <p:nvPr/>
        </p:nvSpPr>
        <p:spPr>
          <a:xfrm>
            <a:off x="146415" y="2570827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hteck 139">
            <a:extLst>
              <a:ext uri="{FF2B5EF4-FFF2-40B4-BE49-F238E27FC236}">
                <a16:creationId xmlns:a16="http://schemas.microsoft.com/office/drawing/2014/main" id="{3236A44E-5CB3-D35B-22F1-39428CE8920E}"/>
              </a:ext>
            </a:extLst>
          </p:cNvPr>
          <p:cNvSpPr/>
          <p:nvPr/>
        </p:nvSpPr>
        <p:spPr>
          <a:xfrm>
            <a:off x="1678476" y="1867891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hteck 140">
            <a:extLst>
              <a:ext uri="{FF2B5EF4-FFF2-40B4-BE49-F238E27FC236}">
                <a16:creationId xmlns:a16="http://schemas.microsoft.com/office/drawing/2014/main" id="{83258506-2807-5BA5-94B0-EE98AE9537DC}"/>
              </a:ext>
            </a:extLst>
          </p:cNvPr>
          <p:cNvSpPr/>
          <p:nvPr/>
        </p:nvSpPr>
        <p:spPr>
          <a:xfrm>
            <a:off x="1714385" y="1904363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45E96C25-7535-581A-1200-9263EE462D63}"/>
              </a:ext>
            </a:extLst>
          </p:cNvPr>
          <p:cNvSpPr/>
          <p:nvPr/>
        </p:nvSpPr>
        <p:spPr>
          <a:xfrm>
            <a:off x="1761945" y="1945308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C91C583C-06C3-2684-6DB2-C4E17017902E}"/>
              </a:ext>
            </a:extLst>
          </p:cNvPr>
          <p:cNvSpPr/>
          <p:nvPr/>
        </p:nvSpPr>
        <p:spPr>
          <a:xfrm>
            <a:off x="1924185" y="2488540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hteck 143">
            <a:extLst>
              <a:ext uri="{FF2B5EF4-FFF2-40B4-BE49-F238E27FC236}">
                <a16:creationId xmlns:a16="http://schemas.microsoft.com/office/drawing/2014/main" id="{6D28A4C3-520A-52F5-F053-0130216B031A}"/>
              </a:ext>
            </a:extLst>
          </p:cNvPr>
          <p:cNvSpPr/>
          <p:nvPr/>
        </p:nvSpPr>
        <p:spPr>
          <a:xfrm>
            <a:off x="1960094" y="2525012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1488A803-4AC3-4110-6F60-0B7375A9C81B}"/>
              </a:ext>
            </a:extLst>
          </p:cNvPr>
          <p:cNvSpPr/>
          <p:nvPr/>
        </p:nvSpPr>
        <p:spPr>
          <a:xfrm>
            <a:off x="2007654" y="2565957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9C71C96-9BA6-6D5A-CDBA-A8DA31DDDBC6}"/>
              </a:ext>
            </a:extLst>
          </p:cNvPr>
          <p:cNvSpPr/>
          <p:nvPr/>
        </p:nvSpPr>
        <p:spPr>
          <a:xfrm>
            <a:off x="3471414" y="1872760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hteck 146">
            <a:extLst>
              <a:ext uri="{FF2B5EF4-FFF2-40B4-BE49-F238E27FC236}">
                <a16:creationId xmlns:a16="http://schemas.microsoft.com/office/drawing/2014/main" id="{BB300BC5-18AE-6E9C-D5A6-797C364E4F4B}"/>
              </a:ext>
            </a:extLst>
          </p:cNvPr>
          <p:cNvSpPr/>
          <p:nvPr/>
        </p:nvSpPr>
        <p:spPr>
          <a:xfrm>
            <a:off x="3507323" y="190923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hteck 147">
            <a:extLst>
              <a:ext uri="{FF2B5EF4-FFF2-40B4-BE49-F238E27FC236}">
                <a16:creationId xmlns:a16="http://schemas.microsoft.com/office/drawing/2014/main" id="{92B93991-4D66-2B2C-897E-CDAFCC380F2F}"/>
              </a:ext>
            </a:extLst>
          </p:cNvPr>
          <p:cNvSpPr/>
          <p:nvPr/>
        </p:nvSpPr>
        <p:spPr>
          <a:xfrm>
            <a:off x="3554883" y="195017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hteck 148">
            <a:extLst>
              <a:ext uri="{FF2B5EF4-FFF2-40B4-BE49-F238E27FC236}">
                <a16:creationId xmlns:a16="http://schemas.microsoft.com/office/drawing/2014/main" id="{455CE601-1939-EBCA-7FDF-2E144F47B8AF}"/>
              </a:ext>
            </a:extLst>
          </p:cNvPr>
          <p:cNvSpPr/>
          <p:nvPr/>
        </p:nvSpPr>
        <p:spPr>
          <a:xfrm>
            <a:off x="3717123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hteck 149">
            <a:extLst>
              <a:ext uri="{FF2B5EF4-FFF2-40B4-BE49-F238E27FC236}">
                <a16:creationId xmlns:a16="http://schemas.microsoft.com/office/drawing/2014/main" id="{3C14659A-5D99-1F00-E56B-38541F776261}"/>
              </a:ext>
            </a:extLst>
          </p:cNvPr>
          <p:cNvSpPr/>
          <p:nvPr/>
        </p:nvSpPr>
        <p:spPr>
          <a:xfrm>
            <a:off x="3753032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Rechteck 150">
            <a:extLst>
              <a:ext uri="{FF2B5EF4-FFF2-40B4-BE49-F238E27FC236}">
                <a16:creationId xmlns:a16="http://schemas.microsoft.com/office/drawing/2014/main" id="{00EC6654-BB32-C548-59BA-C2F290147B54}"/>
              </a:ext>
            </a:extLst>
          </p:cNvPr>
          <p:cNvSpPr/>
          <p:nvPr/>
        </p:nvSpPr>
        <p:spPr>
          <a:xfrm>
            <a:off x="3800592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Rechteck 151">
            <a:extLst>
              <a:ext uri="{FF2B5EF4-FFF2-40B4-BE49-F238E27FC236}">
                <a16:creationId xmlns:a16="http://schemas.microsoft.com/office/drawing/2014/main" id="{4C27E758-B7F5-9068-50D0-661C67FB2555}"/>
              </a:ext>
            </a:extLst>
          </p:cNvPr>
          <p:cNvSpPr/>
          <p:nvPr/>
        </p:nvSpPr>
        <p:spPr>
          <a:xfrm>
            <a:off x="4780403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Rechteck 152">
            <a:extLst>
              <a:ext uri="{FF2B5EF4-FFF2-40B4-BE49-F238E27FC236}">
                <a16:creationId xmlns:a16="http://schemas.microsoft.com/office/drawing/2014/main" id="{7235AE36-8E33-D33C-D5E0-BFE24A93C40D}"/>
              </a:ext>
            </a:extLst>
          </p:cNvPr>
          <p:cNvSpPr/>
          <p:nvPr/>
        </p:nvSpPr>
        <p:spPr>
          <a:xfrm>
            <a:off x="4816312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Rechteck 153">
            <a:extLst>
              <a:ext uri="{FF2B5EF4-FFF2-40B4-BE49-F238E27FC236}">
                <a16:creationId xmlns:a16="http://schemas.microsoft.com/office/drawing/2014/main" id="{A2030FC9-F68D-CB39-7B5A-916DB2784738}"/>
              </a:ext>
            </a:extLst>
          </p:cNvPr>
          <p:cNvSpPr/>
          <p:nvPr/>
        </p:nvSpPr>
        <p:spPr>
          <a:xfrm>
            <a:off x="4863872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6EA03ACE-92A1-2793-0BC6-A6F97F3352E1}"/>
              </a:ext>
            </a:extLst>
          </p:cNvPr>
          <p:cNvSpPr/>
          <p:nvPr/>
        </p:nvSpPr>
        <p:spPr>
          <a:xfrm>
            <a:off x="4949198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3139C2D4-8979-3A25-E513-AABADA8DBA82}"/>
              </a:ext>
            </a:extLst>
          </p:cNvPr>
          <p:cNvSpPr/>
          <p:nvPr/>
        </p:nvSpPr>
        <p:spPr>
          <a:xfrm>
            <a:off x="4985107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5DA379AA-4ABD-A453-21B1-7871445103D1}"/>
              </a:ext>
            </a:extLst>
          </p:cNvPr>
          <p:cNvSpPr/>
          <p:nvPr/>
        </p:nvSpPr>
        <p:spPr>
          <a:xfrm>
            <a:off x="5032667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Rechteck 157">
            <a:extLst>
              <a:ext uri="{FF2B5EF4-FFF2-40B4-BE49-F238E27FC236}">
                <a16:creationId xmlns:a16="http://schemas.microsoft.com/office/drawing/2014/main" id="{C3C43613-B4CC-E3C8-2ED4-3EECC28FCECF}"/>
              </a:ext>
            </a:extLst>
          </p:cNvPr>
          <p:cNvSpPr/>
          <p:nvPr/>
        </p:nvSpPr>
        <p:spPr>
          <a:xfrm>
            <a:off x="6044604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Rechteck 158">
            <a:extLst>
              <a:ext uri="{FF2B5EF4-FFF2-40B4-BE49-F238E27FC236}">
                <a16:creationId xmlns:a16="http://schemas.microsoft.com/office/drawing/2014/main" id="{E11DCD1C-5E74-AA26-9C91-10B2C4414CAC}"/>
              </a:ext>
            </a:extLst>
          </p:cNvPr>
          <p:cNvSpPr/>
          <p:nvPr/>
        </p:nvSpPr>
        <p:spPr>
          <a:xfrm>
            <a:off x="6080513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F1D6BD00-CF63-6453-4C5C-3E66450A0CCF}"/>
              </a:ext>
            </a:extLst>
          </p:cNvPr>
          <p:cNvSpPr/>
          <p:nvPr/>
        </p:nvSpPr>
        <p:spPr>
          <a:xfrm>
            <a:off x="6128073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84DD2C21-3DE9-9ED9-413C-91623418B923}"/>
              </a:ext>
            </a:extLst>
          </p:cNvPr>
          <p:cNvSpPr/>
          <p:nvPr/>
        </p:nvSpPr>
        <p:spPr>
          <a:xfrm>
            <a:off x="6213399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Rechteck 161">
            <a:extLst>
              <a:ext uri="{FF2B5EF4-FFF2-40B4-BE49-F238E27FC236}">
                <a16:creationId xmlns:a16="http://schemas.microsoft.com/office/drawing/2014/main" id="{F94E49FD-6357-61C4-5647-91111D5A623B}"/>
              </a:ext>
            </a:extLst>
          </p:cNvPr>
          <p:cNvSpPr/>
          <p:nvPr/>
        </p:nvSpPr>
        <p:spPr>
          <a:xfrm>
            <a:off x="6249308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echteck 162">
            <a:extLst>
              <a:ext uri="{FF2B5EF4-FFF2-40B4-BE49-F238E27FC236}">
                <a16:creationId xmlns:a16="http://schemas.microsoft.com/office/drawing/2014/main" id="{B873AA93-94D7-F38F-2180-39D1C9AB0BAE}"/>
              </a:ext>
            </a:extLst>
          </p:cNvPr>
          <p:cNvSpPr/>
          <p:nvPr/>
        </p:nvSpPr>
        <p:spPr>
          <a:xfrm>
            <a:off x="6296868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3E204D2-2767-C409-F972-ED6B58F89C17}"/>
              </a:ext>
            </a:extLst>
          </p:cNvPr>
          <p:cNvSpPr/>
          <p:nvPr/>
        </p:nvSpPr>
        <p:spPr>
          <a:xfrm>
            <a:off x="7233414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4AD9ECF0-BF98-D9B5-57DC-11FF4F018089}"/>
              </a:ext>
            </a:extLst>
          </p:cNvPr>
          <p:cNvSpPr/>
          <p:nvPr/>
        </p:nvSpPr>
        <p:spPr>
          <a:xfrm>
            <a:off x="7269323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AAC9C236-5E7F-6BE2-4259-AD43D99D7F89}"/>
              </a:ext>
            </a:extLst>
          </p:cNvPr>
          <p:cNvSpPr/>
          <p:nvPr/>
        </p:nvSpPr>
        <p:spPr>
          <a:xfrm>
            <a:off x="7316883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Rechteck 166">
            <a:extLst>
              <a:ext uri="{FF2B5EF4-FFF2-40B4-BE49-F238E27FC236}">
                <a16:creationId xmlns:a16="http://schemas.microsoft.com/office/drawing/2014/main" id="{B5EA6360-A2B8-B866-8B62-85D729C7B642}"/>
              </a:ext>
            </a:extLst>
          </p:cNvPr>
          <p:cNvSpPr/>
          <p:nvPr/>
        </p:nvSpPr>
        <p:spPr>
          <a:xfrm>
            <a:off x="7499567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Rechteck 167">
            <a:extLst>
              <a:ext uri="{FF2B5EF4-FFF2-40B4-BE49-F238E27FC236}">
                <a16:creationId xmlns:a16="http://schemas.microsoft.com/office/drawing/2014/main" id="{877C1CCA-9422-994B-B39B-2204C452FEC3}"/>
              </a:ext>
            </a:extLst>
          </p:cNvPr>
          <p:cNvSpPr/>
          <p:nvPr/>
        </p:nvSpPr>
        <p:spPr>
          <a:xfrm>
            <a:off x="7535476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Rechteck 168">
            <a:extLst>
              <a:ext uri="{FF2B5EF4-FFF2-40B4-BE49-F238E27FC236}">
                <a16:creationId xmlns:a16="http://schemas.microsoft.com/office/drawing/2014/main" id="{89905D26-9F02-CB96-E41E-9801B9A70349}"/>
              </a:ext>
            </a:extLst>
          </p:cNvPr>
          <p:cNvSpPr/>
          <p:nvPr/>
        </p:nvSpPr>
        <p:spPr>
          <a:xfrm>
            <a:off x="7583036" y="25708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E0619D3-333A-A286-4BA2-E0B7FFCAA2AA}"/>
              </a:ext>
            </a:extLst>
          </p:cNvPr>
          <p:cNvSpPr/>
          <p:nvPr/>
        </p:nvSpPr>
        <p:spPr>
          <a:xfrm>
            <a:off x="7804002" y="23382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Rechteck 170">
            <a:extLst>
              <a:ext uri="{FF2B5EF4-FFF2-40B4-BE49-F238E27FC236}">
                <a16:creationId xmlns:a16="http://schemas.microsoft.com/office/drawing/2014/main" id="{ADE2EE44-4FC8-92C0-A48A-BB50CBCD3DFE}"/>
              </a:ext>
            </a:extLst>
          </p:cNvPr>
          <p:cNvSpPr/>
          <p:nvPr/>
        </p:nvSpPr>
        <p:spPr>
          <a:xfrm>
            <a:off x="8186943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Rechteck 171">
            <a:extLst>
              <a:ext uri="{FF2B5EF4-FFF2-40B4-BE49-F238E27FC236}">
                <a16:creationId xmlns:a16="http://schemas.microsoft.com/office/drawing/2014/main" id="{035AA684-1A26-3200-8FBE-05E301205B93}"/>
              </a:ext>
            </a:extLst>
          </p:cNvPr>
          <p:cNvSpPr/>
          <p:nvPr/>
        </p:nvSpPr>
        <p:spPr>
          <a:xfrm>
            <a:off x="8222852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echteck 172">
            <a:extLst>
              <a:ext uri="{FF2B5EF4-FFF2-40B4-BE49-F238E27FC236}">
                <a16:creationId xmlns:a16="http://schemas.microsoft.com/office/drawing/2014/main" id="{0BF691B5-210F-FC84-80EA-1ECE2CA185EB}"/>
              </a:ext>
            </a:extLst>
          </p:cNvPr>
          <p:cNvSpPr/>
          <p:nvPr/>
        </p:nvSpPr>
        <p:spPr>
          <a:xfrm>
            <a:off x="8270412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Rechteck 173">
            <a:extLst>
              <a:ext uri="{FF2B5EF4-FFF2-40B4-BE49-F238E27FC236}">
                <a16:creationId xmlns:a16="http://schemas.microsoft.com/office/drawing/2014/main" id="{E272EC61-D4CC-1D9E-B77D-1F165111C20F}"/>
              </a:ext>
            </a:extLst>
          </p:cNvPr>
          <p:cNvSpPr/>
          <p:nvPr/>
        </p:nvSpPr>
        <p:spPr>
          <a:xfrm>
            <a:off x="8453096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Rechteck 174">
            <a:extLst>
              <a:ext uri="{FF2B5EF4-FFF2-40B4-BE49-F238E27FC236}">
                <a16:creationId xmlns:a16="http://schemas.microsoft.com/office/drawing/2014/main" id="{B609EC33-AC74-53C8-9F63-635A60028B33}"/>
              </a:ext>
            </a:extLst>
          </p:cNvPr>
          <p:cNvSpPr/>
          <p:nvPr/>
        </p:nvSpPr>
        <p:spPr>
          <a:xfrm>
            <a:off x="8489005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Rechteck 175">
            <a:extLst>
              <a:ext uri="{FF2B5EF4-FFF2-40B4-BE49-F238E27FC236}">
                <a16:creationId xmlns:a16="http://schemas.microsoft.com/office/drawing/2014/main" id="{5E810480-167C-5FA1-D46D-2FB51AC9EA23}"/>
              </a:ext>
            </a:extLst>
          </p:cNvPr>
          <p:cNvSpPr/>
          <p:nvPr/>
        </p:nvSpPr>
        <p:spPr>
          <a:xfrm>
            <a:off x="8536565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E035DBCD-C627-F985-6DB2-3002D830EAD7}"/>
              </a:ext>
            </a:extLst>
          </p:cNvPr>
          <p:cNvSpPr txBox="1"/>
          <p:nvPr/>
        </p:nvSpPr>
        <p:spPr>
          <a:xfrm>
            <a:off x="339863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6CAC3A0A-DF25-D1E2-2279-726C76BB1CA1}"/>
              </a:ext>
            </a:extLst>
          </p:cNvPr>
          <p:cNvSpPr txBox="1"/>
          <p:nvPr/>
        </p:nvSpPr>
        <p:spPr>
          <a:xfrm>
            <a:off x="4695420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EB193D36-2462-36D8-810E-ED61633AE9A8}"/>
              </a:ext>
            </a:extLst>
          </p:cNvPr>
          <p:cNvSpPr txBox="1"/>
          <p:nvPr/>
        </p:nvSpPr>
        <p:spPr>
          <a:xfrm>
            <a:off x="5811839" y="2849730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180" name="Textfeld 179">
            <a:extLst>
              <a:ext uri="{FF2B5EF4-FFF2-40B4-BE49-F238E27FC236}">
                <a16:creationId xmlns:a16="http://schemas.microsoft.com/office/drawing/2014/main" id="{5CCF224D-A343-4E00-038F-D62830D9904C}"/>
              </a:ext>
            </a:extLst>
          </p:cNvPr>
          <p:cNvSpPr txBox="1"/>
          <p:nvPr/>
        </p:nvSpPr>
        <p:spPr>
          <a:xfrm>
            <a:off x="721278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81" name="Textfeld 180">
            <a:extLst>
              <a:ext uri="{FF2B5EF4-FFF2-40B4-BE49-F238E27FC236}">
                <a16:creationId xmlns:a16="http://schemas.microsoft.com/office/drawing/2014/main" id="{33D22228-0D64-954D-D256-1BC6AB7BFEDB}"/>
              </a:ext>
            </a:extLst>
          </p:cNvPr>
          <p:cNvSpPr txBox="1"/>
          <p:nvPr/>
        </p:nvSpPr>
        <p:spPr>
          <a:xfrm>
            <a:off x="8179304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182" name="Rechteck 181">
            <a:extLst>
              <a:ext uri="{FF2B5EF4-FFF2-40B4-BE49-F238E27FC236}">
                <a16:creationId xmlns:a16="http://schemas.microsoft.com/office/drawing/2014/main" id="{3C1AF703-BEE4-C11F-6D30-7D7C4A940D18}"/>
              </a:ext>
            </a:extLst>
          </p:cNvPr>
          <p:cNvSpPr/>
          <p:nvPr/>
        </p:nvSpPr>
        <p:spPr>
          <a:xfrm>
            <a:off x="910547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Rechteck 182">
            <a:extLst>
              <a:ext uri="{FF2B5EF4-FFF2-40B4-BE49-F238E27FC236}">
                <a16:creationId xmlns:a16="http://schemas.microsoft.com/office/drawing/2014/main" id="{E211317A-CD57-CAC1-9605-E1E5D33B9844}"/>
              </a:ext>
            </a:extLst>
          </p:cNvPr>
          <p:cNvSpPr/>
          <p:nvPr/>
        </p:nvSpPr>
        <p:spPr>
          <a:xfrm>
            <a:off x="914138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Rechteck 183">
            <a:extLst>
              <a:ext uri="{FF2B5EF4-FFF2-40B4-BE49-F238E27FC236}">
                <a16:creationId xmlns:a16="http://schemas.microsoft.com/office/drawing/2014/main" id="{EEDBDEDD-8C52-C122-35AE-BEDFB2AC0A05}"/>
              </a:ext>
            </a:extLst>
          </p:cNvPr>
          <p:cNvSpPr/>
          <p:nvPr/>
        </p:nvSpPr>
        <p:spPr>
          <a:xfrm>
            <a:off x="918894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A94AC528-B50D-D7EC-8B9D-44882B306280}"/>
              </a:ext>
            </a:extLst>
          </p:cNvPr>
          <p:cNvSpPr/>
          <p:nvPr/>
        </p:nvSpPr>
        <p:spPr>
          <a:xfrm>
            <a:off x="9363078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6" name="Rechteck 185">
            <a:extLst>
              <a:ext uri="{FF2B5EF4-FFF2-40B4-BE49-F238E27FC236}">
                <a16:creationId xmlns:a16="http://schemas.microsoft.com/office/drawing/2014/main" id="{BBFE49B9-16F0-CE6D-66D2-A53038FE6A16}"/>
              </a:ext>
            </a:extLst>
          </p:cNvPr>
          <p:cNvSpPr/>
          <p:nvPr/>
        </p:nvSpPr>
        <p:spPr>
          <a:xfrm>
            <a:off x="9398987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Rechteck 186">
            <a:extLst>
              <a:ext uri="{FF2B5EF4-FFF2-40B4-BE49-F238E27FC236}">
                <a16:creationId xmlns:a16="http://schemas.microsoft.com/office/drawing/2014/main" id="{0EA0B1F1-F65D-6C87-75B7-9274434860EF}"/>
              </a:ext>
            </a:extLst>
          </p:cNvPr>
          <p:cNvSpPr/>
          <p:nvPr/>
        </p:nvSpPr>
        <p:spPr>
          <a:xfrm>
            <a:off x="9446547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Textfeld 187">
            <a:extLst>
              <a:ext uri="{FF2B5EF4-FFF2-40B4-BE49-F238E27FC236}">
                <a16:creationId xmlns:a16="http://schemas.microsoft.com/office/drawing/2014/main" id="{B361B09F-2127-FF7B-6ACD-1E3E1307D0AB}"/>
              </a:ext>
            </a:extLst>
          </p:cNvPr>
          <p:cNvSpPr txBox="1"/>
          <p:nvPr/>
        </p:nvSpPr>
        <p:spPr>
          <a:xfrm>
            <a:off x="8989568" y="2849730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189" name="Rechteck 188">
            <a:extLst>
              <a:ext uri="{FF2B5EF4-FFF2-40B4-BE49-F238E27FC236}">
                <a16:creationId xmlns:a16="http://schemas.microsoft.com/office/drawing/2014/main" id="{A10E6811-A0A4-F880-02F5-966F39AC995E}"/>
              </a:ext>
            </a:extLst>
          </p:cNvPr>
          <p:cNvSpPr/>
          <p:nvPr/>
        </p:nvSpPr>
        <p:spPr>
          <a:xfrm>
            <a:off x="219161" y="2570817"/>
            <a:ext cx="1020515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1x100</a:t>
            </a:r>
          </a:p>
        </p:txBody>
      </p:sp>
      <p:sp>
        <p:nvSpPr>
          <p:cNvPr id="190" name="Rechteck 189">
            <a:extLst>
              <a:ext uri="{FF2B5EF4-FFF2-40B4-BE49-F238E27FC236}">
                <a16:creationId xmlns:a16="http://schemas.microsoft.com/office/drawing/2014/main" id="{76027625-549F-6688-B7BA-123EBF406729}"/>
              </a:ext>
            </a:extLst>
          </p:cNvPr>
          <p:cNvSpPr/>
          <p:nvPr/>
        </p:nvSpPr>
        <p:spPr>
          <a:xfrm>
            <a:off x="2284646" y="2565899"/>
            <a:ext cx="4065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191" name="Rechteck 190">
            <a:extLst>
              <a:ext uri="{FF2B5EF4-FFF2-40B4-BE49-F238E27FC236}">
                <a16:creationId xmlns:a16="http://schemas.microsoft.com/office/drawing/2014/main" id="{53A0E1E8-B5E4-2EEB-B454-13CCCE9DB1DE}"/>
              </a:ext>
            </a:extLst>
          </p:cNvPr>
          <p:cNvSpPr/>
          <p:nvPr/>
        </p:nvSpPr>
        <p:spPr>
          <a:xfrm>
            <a:off x="3925729" y="2570817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</a:t>
            </a:r>
          </a:p>
        </p:txBody>
      </p:sp>
      <p:sp>
        <p:nvSpPr>
          <p:cNvPr id="192" name="Rechteck 191">
            <a:extLst>
              <a:ext uri="{FF2B5EF4-FFF2-40B4-BE49-F238E27FC236}">
                <a16:creationId xmlns:a16="http://schemas.microsoft.com/office/drawing/2014/main" id="{E5289B32-5752-48D9-E1A7-3B55D282EB9E}"/>
              </a:ext>
            </a:extLst>
          </p:cNvPr>
          <p:cNvSpPr/>
          <p:nvPr/>
        </p:nvSpPr>
        <p:spPr>
          <a:xfrm>
            <a:off x="6399542" y="2570817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193" name="Rechteck 192">
            <a:extLst>
              <a:ext uri="{FF2B5EF4-FFF2-40B4-BE49-F238E27FC236}">
                <a16:creationId xmlns:a16="http://schemas.microsoft.com/office/drawing/2014/main" id="{C3DEADEC-354C-E9A0-CF54-C9FED03DC8FE}"/>
              </a:ext>
            </a:extLst>
          </p:cNvPr>
          <p:cNvSpPr/>
          <p:nvPr/>
        </p:nvSpPr>
        <p:spPr>
          <a:xfrm>
            <a:off x="7665222" y="2570826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194" name="Würfel 193">
            <a:extLst>
              <a:ext uri="{FF2B5EF4-FFF2-40B4-BE49-F238E27FC236}">
                <a16:creationId xmlns:a16="http://schemas.microsoft.com/office/drawing/2014/main" id="{472DAF6E-B460-548C-545D-F59CBF38352B}"/>
              </a:ext>
            </a:extLst>
          </p:cNvPr>
          <p:cNvSpPr/>
          <p:nvPr/>
        </p:nvSpPr>
        <p:spPr>
          <a:xfrm flipH="1">
            <a:off x="11249012" y="2043824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Textfeld 194">
            <a:extLst>
              <a:ext uri="{FF2B5EF4-FFF2-40B4-BE49-F238E27FC236}">
                <a16:creationId xmlns:a16="http://schemas.microsoft.com/office/drawing/2014/main" id="{DD0BB5D6-AAAE-4A2C-5721-8D6700DE04A6}"/>
              </a:ext>
            </a:extLst>
          </p:cNvPr>
          <p:cNvSpPr txBox="1"/>
          <p:nvPr/>
        </p:nvSpPr>
        <p:spPr>
          <a:xfrm>
            <a:off x="1034503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Flatten</a:t>
            </a:r>
          </a:p>
        </p:txBody>
      </p:sp>
      <p:sp>
        <p:nvSpPr>
          <p:cNvPr id="196" name="Dreieck 195">
            <a:extLst>
              <a:ext uri="{FF2B5EF4-FFF2-40B4-BE49-F238E27FC236}">
                <a16:creationId xmlns:a16="http://schemas.microsoft.com/office/drawing/2014/main" id="{4070D684-393A-9DBC-FC23-E904303999D7}"/>
              </a:ext>
            </a:extLst>
          </p:cNvPr>
          <p:cNvSpPr/>
          <p:nvPr/>
        </p:nvSpPr>
        <p:spPr>
          <a:xfrm rot="5400000">
            <a:off x="1619589" y="2192809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Dreieck 196">
            <a:extLst>
              <a:ext uri="{FF2B5EF4-FFF2-40B4-BE49-F238E27FC236}">
                <a16:creationId xmlns:a16="http://schemas.microsoft.com/office/drawing/2014/main" id="{A4F0A6BC-94BA-D369-720C-583081B7BE30}"/>
              </a:ext>
            </a:extLst>
          </p:cNvPr>
          <p:cNvSpPr/>
          <p:nvPr/>
        </p:nvSpPr>
        <p:spPr>
          <a:xfrm rot="5400000">
            <a:off x="3175289" y="2081782"/>
            <a:ext cx="144000" cy="1116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Dreieck 197">
            <a:extLst>
              <a:ext uri="{FF2B5EF4-FFF2-40B4-BE49-F238E27FC236}">
                <a16:creationId xmlns:a16="http://schemas.microsoft.com/office/drawing/2014/main" id="{7FFA3B83-CB1A-0C5D-22F9-D85288692A33}"/>
              </a:ext>
            </a:extLst>
          </p:cNvPr>
          <p:cNvSpPr/>
          <p:nvPr/>
        </p:nvSpPr>
        <p:spPr>
          <a:xfrm rot="5400000">
            <a:off x="4824614" y="2189805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Dreieck 198">
            <a:extLst>
              <a:ext uri="{FF2B5EF4-FFF2-40B4-BE49-F238E27FC236}">
                <a16:creationId xmlns:a16="http://schemas.microsoft.com/office/drawing/2014/main" id="{32C3C171-13D5-BB12-877E-DB104123A965}"/>
              </a:ext>
            </a:extLst>
          </p:cNvPr>
          <p:cNvSpPr/>
          <p:nvPr/>
        </p:nvSpPr>
        <p:spPr>
          <a:xfrm rot="5400000">
            <a:off x="7154225" y="2243805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Dreieck 199">
            <a:extLst>
              <a:ext uri="{FF2B5EF4-FFF2-40B4-BE49-F238E27FC236}">
                <a16:creationId xmlns:a16="http://schemas.microsoft.com/office/drawing/2014/main" id="{1AECF8B3-5BF2-1FC9-64E2-8CDCC0F1088F}"/>
              </a:ext>
            </a:extLst>
          </p:cNvPr>
          <p:cNvSpPr/>
          <p:nvPr/>
        </p:nvSpPr>
        <p:spPr>
          <a:xfrm rot="5400000">
            <a:off x="8289282" y="2342969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D2A2F300-36D3-029E-98D1-79878A514F37}"/>
              </a:ext>
            </a:extLst>
          </p:cNvPr>
          <p:cNvSpPr/>
          <p:nvPr/>
        </p:nvSpPr>
        <p:spPr>
          <a:xfrm>
            <a:off x="7744821" y="22679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5784FF5C-CC52-8279-FBFB-C786CE891F58}"/>
              </a:ext>
            </a:extLst>
          </p:cNvPr>
          <p:cNvSpPr/>
          <p:nvPr/>
        </p:nvSpPr>
        <p:spPr>
          <a:xfrm>
            <a:off x="8763433" y="23440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9693C0AC-2CC1-989D-3EDA-DC88A0DCBD38}"/>
              </a:ext>
            </a:extLst>
          </p:cNvPr>
          <p:cNvSpPr/>
          <p:nvPr/>
        </p:nvSpPr>
        <p:spPr>
          <a:xfrm>
            <a:off x="8704252" y="227368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69AF7DD5-E6F5-A53E-1F73-9E8E8C5E6DD4}"/>
              </a:ext>
            </a:extLst>
          </p:cNvPr>
          <p:cNvSpPr/>
          <p:nvPr/>
        </p:nvSpPr>
        <p:spPr>
          <a:xfrm>
            <a:off x="9675093" y="234381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7C8E716-CC75-525B-3BC8-4C23EFB38FA7}"/>
              </a:ext>
            </a:extLst>
          </p:cNvPr>
          <p:cNvSpPr/>
          <p:nvPr/>
        </p:nvSpPr>
        <p:spPr>
          <a:xfrm>
            <a:off x="9615912" y="22735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60B370D1-CD64-973E-CC2D-420DA3EF328F}"/>
              </a:ext>
            </a:extLst>
          </p:cNvPr>
          <p:cNvSpPr/>
          <p:nvPr/>
        </p:nvSpPr>
        <p:spPr>
          <a:xfrm>
            <a:off x="6710141" y="23258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D73A6B9-2AFF-E019-7BE6-F70E1D20AF1F}"/>
              </a:ext>
            </a:extLst>
          </p:cNvPr>
          <p:cNvSpPr/>
          <p:nvPr/>
        </p:nvSpPr>
        <p:spPr>
          <a:xfrm>
            <a:off x="6650960" y="22555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A87BD93-047B-BC65-DB63-09E4CDCB9541}"/>
              </a:ext>
            </a:extLst>
          </p:cNvPr>
          <p:cNvSpPr/>
          <p:nvPr/>
        </p:nvSpPr>
        <p:spPr>
          <a:xfrm>
            <a:off x="5432549" y="23260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9FF6B9E7-3C1F-B09E-93AE-91B88B4B3A9A}"/>
              </a:ext>
            </a:extLst>
          </p:cNvPr>
          <p:cNvSpPr/>
          <p:nvPr/>
        </p:nvSpPr>
        <p:spPr>
          <a:xfrm>
            <a:off x="5373368" y="225575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0" name="Würfel 209">
            <a:extLst>
              <a:ext uri="{FF2B5EF4-FFF2-40B4-BE49-F238E27FC236}">
                <a16:creationId xmlns:a16="http://schemas.microsoft.com/office/drawing/2014/main" id="{52E13E0A-C10D-A42C-115B-77A261AC1236}"/>
              </a:ext>
            </a:extLst>
          </p:cNvPr>
          <p:cNvSpPr/>
          <p:nvPr/>
        </p:nvSpPr>
        <p:spPr>
          <a:xfrm flipH="1">
            <a:off x="10737624" y="1940577"/>
            <a:ext cx="605385" cy="616024"/>
          </a:xfrm>
          <a:prstGeom prst="cube">
            <a:avLst>
              <a:gd name="adj" fmla="val 86518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Würfel 210">
            <a:extLst>
              <a:ext uri="{FF2B5EF4-FFF2-40B4-BE49-F238E27FC236}">
                <a16:creationId xmlns:a16="http://schemas.microsoft.com/office/drawing/2014/main" id="{3DCC9FBA-3CCB-D304-464B-C3C9CCAE10A7}"/>
              </a:ext>
            </a:extLst>
          </p:cNvPr>
          <p:cNvSpPr/>
          <p:nvPr/>
        </p:nvSpPr>
        <p:spPr>
          <a:xfrm flipH="1">
            <a:off x="10170356" y="1896807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0DEBDBA8-1462-0598-2CEB-CE9160260D96}"/>
              </a:ext>
            </a:extLst>
          </p:cNvPr>
          <p:cNvSpPr txBox="1"/>
          <p:nvPr/>
        </p:nvSpPr>
        <p:spPr>
          <a:xfrm>
            <a:off x="11065875" y="2849730"/>
            <a:ext cx="319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8FB2D2C3-2C7F-7E3B-BF6D-4B74CB682DFE}"/>
              </a:ext>
            </a:extLst>
          </p:cNvPr>
          <p:cNvSpPr/>
          <p:nvPr/>
        </p:nvSpPr>
        <p:spPr>
          <a:xfrm>
            <a:off x="4183546" y="235309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852C8ACD-0717-D7C4-A1B8-13235CDFCF1C}"/>
              </a:ext>
            </a:extLst>
          </p:cNvPr>
          <p:cNvSpPr/>
          <p:nvPr/>
        </p:nvSpPr>
        <p:spPr>
          <a:xfrm>
            <a:off x="4115400" y="2264856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A2FCFEA4-AFED-1FD0-0A5B-0D3F4DA53CDF}"/>
              </a:ext>
            </a:extLst>
          </p:cNvPr>
          <p:cNvSpPr/>
          <p:nvPr/>
        </p:nvSpPr>
        <p:spPr>
          <a:xfrm>
            <a:off x="4047647" y="217585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BC006B14-F434-1949-7E6D-8C45A39A86EE}"/>
              </a:ext>
            </a:extLst>
          </p:cNvPr>
          <p:cNvSpPr/>
          <p:nvPr/>
        </p:nvSpPr>
        <p:spPr>
          <a:xfrm>
            <a:off x="2588532" y="235309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2356153D-33F9-9C22-2BE6-F32BD29F7D0F}"/>
              </a:ext>
            </a:extLst>
          </p:cNvPr>
          <p:cNvSpPr/>
          <p:nvPr/>
        </p:nvSpPr>
        <p:spPr>
          <a:xfrm>
            <a:off x="2520386" y="2264856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A4CA758-38F6-C8D7-112D-0AFA1E43CD3F}"/>
              </a:ext>
            </a:extLst>
          </p:cNvPr>
          <p:cNvSpPr/>
          <p:nvPr/>
        </p:nvSpPr>
        <p:spPr>
          <a:xfrm>
            <a:off x="2452633" y="217585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33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809B0FF2-717A-1BD9-65EC-65C9A03A9D46}"/>
              </a:ext>
            </a:extLst>
          </p:cNvPr>
          <p:cNvSpPr/>
          <p:nvPr/>
        </p:nvSpPr>
        <p:spPr>
          <a:xfrm>
            <a:off x="1207910" y="2054577"/>
            <a:ext cx="8640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E9FB0B2F-3072-C78D-B5BB-533734387EDE}"/>
              </a:ext>
            </a:extLst>
          </p:cNvPr>
          <p:cNvSpPr/>
          <p:nvPr/>
        </p:nvSpPr>
        <p:spPr>
          <a:xfrm>
            <a:off x="2002863" y="3508556"/>
            <a:ext cx="2808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C30337C0-3D80-AA8C-F655-D4C4B9D62C23}"/>
              </a:ext>
            </a:extLst>
          </p:cNvPr>
          <p:cNvCxnSpPr>
            <a:cxnSpLocks/>
          </p:cNvCxnSpPr>
          <p:nvPr/>
        </p:nvCxnSpPr>
        <p:spPr>
          <a:xfrm>
            <a:off x="185838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9C712032-F622-F0AF-1752-98A630085EA1}"/>
              </a:ext>
            </a:extLst>
          </p:cNvPr>
          <p:cNvCxnSpPr>
            <a:cxnSpLocks/>
          </p:cNvCxnSpPr>
          <p:nvPr/>
        </p:nvCxnSpPr>
        <p:spPr>
          <a:xfrm>
            <a:off x="250885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1CD3D060-9C23-A731-ADF5-76EF5C3B83D9}"/>
              </a:ext>
            </a:extLst>
          </p:cNvPr>
          <p:cNvCxnSpPr>
            <a:cxnSpLocks/>
          </p:cNvCxnSpPr>
          <p:nvPr/>
        </p:nvCxnSpPr>
        <p:spPr>
          <a:xfrm>
            <a:off x="3159326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7ED72929-D779-663D-6BC1-2BA180E3E189}"/>
              </a:ext>
            </a:extLst>
          </p:cNvPr>
          <p:cNvCxnSpPr>
            <a:cxnSpLocks/>
          </p:cNvCxnSpPr>
          <p:nvPr/>
        </p:nvCxnSpPr>
        <p:spPr>
          <a:xfrm>
            <a:off x="3809798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4A80B5C4-EE96-B188-6EE1-1E2A7AAF97C0}"/>
              </a:ext>
            </a:extLst>
          </p:cNvPr>
          <p:cNvCxnSpPr>
            <a:cxnSpLocks/>
          </p:cNvCxnSpPr>
          <p:nvPr/>
        </p:nvCxnSpPr>
        <p:spPr>
          <a:xfrm>
            <a:off x="4460270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D0F9616-1034-1E8D-CF00-388A659A78BC}"/>
              </a:ext>
            </a:extLst>
          </p:cNvPr>
          <p:cNvCxnSpPr>
            <a:cxnSpLocks/>
          </p:cNvCxnSpPr>
          <p:nvPr/>
        </p:nvCxnSpPr>
        <p:spPr>
          <a:xfrm>
            <a:off x="511074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4F8D0E24-EEBB-88DC-4E4D-CC95D663EF6A}"/>
              </a:ext>
            </a:extLst>
          </p:cNvPr>
          <p:cNvCxnSpPr>
            <a:cxnSpLocks/>
          </p:cNvCxnSpPr>
          <p:nvPr/>
        </p:nvCxnSpPr>
        <p:spPr>
          <a:xfrm>
            <a:off x="576121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A4AFC710-C0A0-1DA2-DECA-0D23537536D8}"/>
              </a:ext>
            </a:extLst>
          </p:cNvPr>
          <p:cNvCxnSpPr>
            <a:cxnSpLocks/>
          </p:cNvCxnSpPr>
          <p:nvPr/>
        </p:nvCxnSpPr>
        <p:spPr>
          <a:xfrm>
            <a:off x="6411686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4D8059F7-2586-04C6-9088-BB007E5A579D}"/>
              </a:ext>
            </a:extLst>
          </p:cNvPr>
          <p:cNvCxnSpPr>
            <a:cxnSpLocks/>
          </p:cNvCxnSpPr>
          <p:nvPr/>
        </p:nvCxnSpPr>
        <p:spPr>
          <a:xfrm>
            <a:off x="7062158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4E67256F-8940-861C-21F3-CD0DE99DA4FC}"/>
              </a:ext>
            </a:extLst>
          </p:cNvPr>
          <p:cNvCxnSpPr>
            <a:cxnSpLocks/>
          </p:cNvCxnSpPr>
          <p:nvPr/>
        </p:nvCxnSpPr>
        <p:spPr>
          <a:xfrm>
            <a:off x="7712630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ADC6F02D-03A6-BA20-96D0-7B9E876BC0BB}"/>
              </a:ext>
            </a:extLst>
          </p:cNvPr>
          <p:cNvCxnSpPr>
            <a:cxnSpLocks/>
          </p:cNvCxnSpPr>
          <p:nvPr/>
        </p:nvCxnSpPr>
        <p:spPr>
          <a:xfrm>
            <a:off x="8363102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D4DF02D8-D1CD-5B1C-7ABA-AAF2DAC5BFBC}"/>
              </a:ext>
            </a:extLst>
          </p:cNvPr>
          <p:cNvCxnSpPr>
            <a:cxnSpLocks/>
          </p:cNvCxnSpPr>
          <p:nvPr/>
        </p:nvCxnSpPr>
        <p:spPr>
          <a:xfrm>
            <a:off x="9013574" y="2224216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D9ABCCAC-2EB2-A225-F3A3-3C871622930F}"/>
              </a:ext>
            </a:extLst>
          </p:cNvPr>
          <p:cNvCxnSpPr>
            <a:cxnSpLocks/>
          </p:cNvCxnSpPr>
          <p:nvPr/>
        </p:nvCxnSpPr>
        <p:spPr>
          <a:xfrm>
            <a:off x="2655794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06C53DD9-0BB4-F499-B93A-D34A5391844D}"/>
              </a:ext>
            </a:extLst>
          </p:cNvPr>
          <p:cNvCxnSpPr>
            <a:cxnSpLocks/>
          </p:cNvCxnSpPr>
          <p:nvPr/>
        </p:nvCxnSpPr>
        <p:spPr>
          <a:xfrm>
            <a:off x="3308725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C91661EC-F302-8EB6-C0BA-75B49EBC33FE}"/>
              </a:ext>
            </a:extLst>
          </p:cNvPr>
          <p:cNvCxnSpPr>
            <a:cxnSpLocks/>
          </p:cNvCxnSpPr>
          <p:nvPr/>
        </p:nvCxnSpPr>
        <p:spPr>
          <a:xfrm>
            <a:off x="3961656" y="367850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86858D39-518F-62C0-0D14-E57A91D2CFEE}"/>
              </a:ext>
            </a:extLst>
          </p:cNvPr>
          <p:cNvSpPr txBox="1"/>
          <p:nvPr/>
        </p:nvSpPr>
        <p:spPr>
          <a:xfrm>
            <a:off x="2030134" y="231473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75A7DF1-C480-5717-5E30-69EC9EE441BF}"/>
              </a:ext>
            </a:extLst>
          </p:cNvPr>
          <p:cNvSpPr txBox="1"/>
          <p:nvPr/>
        </p:nvSpPr>
        <p:spPr>
          <a:xfrm>
            <a:off x="1438991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F89A8970-C817-251E-197D-889E2799EE3F}"/>
              </a:ext>
            </a:extLst>
          </p:cNvPr>
          <p:cNvSpPr txBox="1"/>
          <p:nvPr/>
        </p:nvSpPr>
        <p:spPr>
          <a:xfrm>
            <a:off x="3333717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7798778-C2C1-2C9D-598B-7B1F9FC730B1}"/>
              </a:ext>
            </a:extLst>
          </p:cNvPr>
          <p:cNvSpPr txBox="1"/>
          <p:nvPr/>
        </p:nvSpPr>
        <p:spPr>
          <a:xfrm>
            <a:off x="2683245" y="2314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3345C232-89EF-2945-D0CF-B6EB10F5ACBC}"/>
              </a:ext>
            </a:extLst>
          </p:cNvPr>
          <p:cNvSpPr txBox="1"/>
          <p:nvPr/>
        </p:nvSpPr>
        <p:spPr>
          <a:xfrm>
            <a:off x="3989502" y="23150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2CCD3C9-8C65-6568-D15A-720FFD62AE33}"/>
              </a:ext>
            </a:extLst>
          </p:cNvPr>
          <p:cNvSpPr txBox="1"/>
          <p:nvPr/>
        </p:nvSpPr>
        <p:spPr>
          <a:xfrm>
            <a:off x="2271004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1DC769A-98ED-6392-8E7F-EBB3A6BE4C87}"/>
              </a:ext>
            </a:extLst>
          </p:cNvPr>
          <p:cNvSpPr txBox="1"/>
          <p:nvPr/>
        </p:nvSpPr>
        <p:spPr>
          <a:xfrm>
            <a:off x="3551073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A79F0374-C47C-FC25-ECD8-DD31D12153AA}"/>
              </a:ext>
            </a:extLst>
          </p:cNvPr>
          <p:cNvSpPr txBox="1"/>
          <p:nvPr/>
        </p:nvSpPr>
        <p:spPr>
          <a:xfrm>
            <a:off x="2899934" y="3784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2D36D174-4EB4-50D2-2FCE-13910C20EF87}"/>
              </a:ext>
            </a:extLst>
          </p:cNvPr>
          <p:cNvSpPr txBox="1"/>
          <p:nvPr/>
        </p:nvSpPr>
        <p:spPr>
          <a:xfrm>
            <a:off x="4171235" y="37873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id="{19DF177C-0A2B-3565-9B56-B2FE09E2BD20}"/>
              </a:ext>
            </a:extLst>
          </p:cNvPr>
          <p:cNvSpPr/>
          <p:nvPr/>
        </p:nvSpPr>
        <p:spPr>
          <a:xfrm>
            <a:off x="1848542" y="2223690"/>
            <a:ext cx="2611724" cy="540000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Gerade Verbindung 95">
            <a:extLst>
              <a:ext uri="{FF2B5EF4-FFF2-40B4-BE49-F238E27FC236}">
                <a16:creationId xmlns:a16="http://schemas.microsoft.com/office/drawing/2014/main" id="{58D6F322-4E66-95D9-F94F-39B730ADB4CC}"/>
              </a:ext>
            </a:extLst>
          </p:cNvPr>
          <p:cNvCxnSpPr>
            <a:cxnSpLocks/>
          </p:cNvCxnSpPr>
          <p:nvPr/>
        </p:nvCxnSpPr>
        <p:spPr>
          <a:xfrm>
            <a:off x="1207910" y="2224215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96">
            <a:extLst>
              <a:ext uri="{FF2B5EF4-FFF2-40B4-BE49-F238E27FC236}">
                <a16:creationId xmlns:a16="http://schemas.microsoft.com/office/drawing/2014/main" id="{087274EC-31EC-E8FF-24A5-CFD51CF36167}"/>
              </a:ext>
            </a:extLst>
          </p:cNvPr>
          <p:cNvCxnSpPr>
            <a:cxnSpLocks/>
          </p:cNvCxnSpPr>
          <p:nvPr/>
        </p:nvCxnSpPr>
        <p:spPr>
          <a:xfrm>
            <a:off x="9664051" y="2224214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Würfel 97">
            <a:extLst>
              <a:ext uri="{FF2B5EF4-FFF2-40B4-BE49-F238E27FC236}">
                <a16:creationId xmlns:a16="http://schemas.microsoft.com/office/drawing/2014/main" id="{89C0A968-CEAB-08E4-1D8D-99C280C0E451}"/>
              </a:ext>
            </a:extLst>
          </p:cNvPr>
          <p:cNvSpPr/>
          <p:nvPr/>
        </p:nvSpPr>
        <p:spPr>
          <a:xfrm>
            <a:off x="1207910" y="4962534"/>
            <a:ext cx="8640000" cy="720000"/>
          </a:xfrm>
          <a:prstGeom prst="cube">
            <a:avLst/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57E09D2E-D468-751C-B646-63D7A501B4D6}"/>
              </a:ext>
            </a:extLst>
          </p:cNvPr>
          <p:cNvCxnSpPr>
            <a:cxnSpLocks/>
          </p:cNvCxnSpPr>
          <p:nvPr/>
        </p:nvCxnSpPr>
        <p:spPr>
          <a:xfrm>
            <a:off x="185838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91907FFF-C699-C092-1239-C66D330961DE}"/>
              </a:ext>
            </a:extLst>
          </p:cNvPr>
          <p:cNvCxnSpPr>
            <a:cxnSpLocks/>
          </p:cNvCxnSpPr>
          <p:nvPr/>
        </p:nvCxnSpPr>
        <p:spPr>
          <a:xfrm>
            <a:off x="250885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662093BE-A9B3-9AB8-0F38-D86E6A8E7CAB}"/>
              </a:ext>
            </a:extLst>
          </p:cNvPr>
          <p:cNvCxnSpPr>
            <a:cxnSpLocks/>
          </p:cNvCxnSpPr>
          <p:nvPr/>
        </p:nvCxnSpPr>
        <p:spPr>
          <a:xfrm>
            <a:off x="3159326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7F0925F4-67D8-9D68-773F-21F1B187D9E0}"/>
              </a:ext>
            </a:extLst>
          </p:cNvPr>
          <p:cNvCxnSpPr>
            <a:cxnSpLocks/>
          </p:cNvCxnSpPr>
          <p:nvPr/>
        </p:nvCxnSpPr>
        <p:spPr>
          <a:xfrm>
            <a:off x="3809798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BF15483C-B928-9531-74FC-D5C83CC9F9A8}"/>
              </a:ext>
            </a:extLst>
          </p:cNvPr>
          <p:cNvCxnSpPr>
            <a:cxnSpLocks/>
          </p:cNvCxnSpPr>
          <p:nvPr/>
        </p:nvCxnSpPr>
        <p:spPr>
          <a:xfrm>
            <a:off x="4460270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ED912FB9-78D7-E961-B5A8-3904421F34BB}"/>
              </a:ext>
            </a:extLst>
          </p:cNvPr>
          <p:cNvCxnSpPr>
            <a:cxnSpLocks/>
          </p:cNvCxnSpPr>
          <p:nvPr/>
        </p:nvCxnSpPr>
        <p:spPr>
          <a:xfrm>
            <a:off x="511074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CED6C645-3E33-47A2-E1F7-BA117B69F657}"/>
              </a:ext>
            </a:extLst>
          </p:cNvPr>
          <p:cNvCxnSpPr>
            <a:cxnSpLocks/>
          </p:cNvCxnSpPr>
          <p:nvPr/>
        </p:nvCxnSpPr>
        <p:spPr>
          <a:xfrm>
            <a:off x="576121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78581080-3DC2-673D-6B8D-10AB58BAA1D2}"/>
              </a:ext>
            </a:extLst>
          </p:cNvPr>
          <p:cNvCxnSpPr>
            <a:cxnSpLocks/>
          </p:cNvCxnSpPr>
          <p:nvPr/>
        </p:nvCxnSpPr>
        <p:spPr>
          <a:xfrm>
            <a:off x="6411686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00874292-B079-2E3A-973B-C071DA690BD7}"/>
              </a:ext>
            </a:extLst>
          </p:cNvPr>
          <p:cNvCxnSpPr>
            <a:cxnSpLocks/>
          </p:cNvCxnSpPr>
          <p:nvPr/>
        </p:nvCxnSpPr>
        <p:spPr>
          <a:xfrm>
            <a:off x="7062158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107">
            <a:extLst>
              <a:ext uri="{FF2B5EF4-FFF2-40B4-BE49-F238E27FC236}">
                <a16:creationId xmlns:a16="http://schemas.microsoft.com/office/drawing/2014/main" id="{3407DBA4-2B29-395B-01E1-A861E9055A61}"/>
              </a:ext>
            </a:extLst>
          </p:cNvPr>
          <p:cNvCxnSpPr>
            <a:cxnSpLocks/>
          </p:cNvCxnSpPr>
          <p:nvPr/>
        </p:nvCxnSpPr>
        <p:spPr>
          <a:xfrm>
            <a:off x="7712630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ADCE7F3F-9CA8-F865-4C84-8CEFF135C917}"/>
              </a:ext>
            </a:extLst>
          </p:cNvPr>
          <p:cNvCxnSpPr>
            <a:cxnSpLocks/>
          </p:cNvCxnSpPr>
          <p:nvPr/>
        </p:nvCxnSpPr>
        <p:spPr>
          <a:xfrm>
            <a:off x="8363102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109">
            <a:extLst>
              <a:ext uri="{FF2B5EF4-FFF2-40B4-BE49-F238E27FC236}">
                <a16:creationId xmlns:a16="http://schemas.microsoft.com/office/drawing/2014/main" id="{629F7B26-8B70-1DCE-37F4-C860EBFF148F}"/>
              </a:ext>
            </a:extLst>
          </p:cNvPr>
          <p:cNvCxnSpPr>
            <a:cxnSpLocks/>
          </p:cNvCxnSpPr>
          <p:nvPr/>
        </p:nvCxnSpPr>
        <p:spPr>
          <a:xfrm>
            <a:off x="9013574" y="5132173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AA1CB1D4-FF0D-0FED-F61D-1471910774F3}"/>
              </a:ext>
            </a:extLst>
          </p:cNvPr>
          <p:cNvSpPr txBox="1"/>
          <p:nvPr/>
        </p:nvSpPr>
        <p:spPr>
          <a:xfrm>
            <a:off x="2030134" y="522268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1205A8E0-A6E4-9F02-B4E9-38C54397C56E}"/>
              </a:ext>
            </a:extLst>
          </p:cNvPr>
          <p:cNvSpPr txBox="1"/>
          <p:nvPr/>
        </p:nvSpPr>
        <p:spPr>
          <a:xfrm>
            <a:off x="1438991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DCDB1A91-6B92-CEF9-8365-9A93F9D89AC3}"/>
              </a:ext>
            </a:extLst>
          </p:cNvPr>
          <p:cNvSpPr txBox="1"/>
          <p:nvPr/>
        </p:nvSpPr>
        <p:spPr>
          <a:xfrm>
            <a:off x="3333717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EB8EFE15-3AED-B735-C8D4-141A7CCFBD5B}"/>
              </a:ext>
            </a:extLst>
          </p:cNvPr>
          <p:cNvSpPr txBox="1"/>
          <p:nvPr/>
        </p:nvSpPr>
        <p:spPr>
          <a:xfrm>
            <a:off x="2683245" y="52226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4E3E22CD-AEAC-179C-266B-51B37843C357}"/>
              </a:ext>
            </a:extLst>
          </p:cNvPr>
          <p:cNvSpPr txBox="1"/>
          <p:nvPr/>
        </p:nvSpPr>
        <p:spPr>
          <a:xfrm>
            <a:off x="3989502" y="52229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16" name="Gerade Verbindung 115">
            <a:extLst>
              <a:ext uri="{FF2B5EF4-FFF2-40B4-BE49-F238E27FC236}">
                <a16:creationId xmlns:a16="http://schemas.microsoft.com/office/drawing/2014/main" id="{1E2B0CDE-2524-5436-574A-9E94978EA7FD}"/>
              </a:ext>
            </a:extLst>
          </p:cNvPr>
          <p:cNvCxnSpPr>
            <a:cxnSpLocks/>
          </p:cNvCxnSpPr>
          <p:nvPr/>
        </p:nvCxnSpPr>
        <p:spPr>
          <a:xfrm>
            <a:off x="1207910" y="5132172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rade Verbindung 116">
            <a:extLst>
              <a:ext uri="{FF2B5EF4-FFF2-40B4-BE49-F238E27FC236}">
                <a16:creationId xmlns:a16="http://schemas.microsoft.com/office/drawing/2014/main" id="{ABAC01D0-7D0C-5F63-27C9-B3C38EB92DFB}"/>
              </a:ext>
            </a:extLst>
          </p:cNvPr>
          <p:cNvCxnSpPr>
            <a:cxnSpLocks/>
          </p:cNvCxnSpPr>
          <p:nvPr/>
        </p:nvCxnSpPr>
        <p:spPr>
          <a:xfrm>
            <a:off x="9664051" y="5132171"/>
            <a:ext cx="0" cy="55036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hteck 125">
            <a:extLst>
              <a:ext uri="{FF2B5EF4-FFF2-40B4-BE49-F238E27FC236}">
                <a16:creationId xmlns:a16="http://schemas.microsoft.com/office/drawing/2014/main" id="{DBE8DEED-653D-6590-B386-914E15037D09}"/>
              </a:ext>
            </a:extLst>
          </p:cNvPr>
          <p:cNvSpPr/>
          <p:nvPr/>
        </p:nvSpPr>
        <p:spPr>
          <a:xfrm>
            <a:off x="1861538" y="5132171"/>
            <a:ext cx="647312" cy="540000"/>
          </a:xfrm>
          <a:prstGeom prst="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Gerade Verbindung 129">
            <a:extLst>
              <a:ext uri="{FF2B5EF4-FFF2-40B4-BE49-F238E27FC236}">
                <a16:creationId xmlns:a16="http://schemas.microsoft.com/office/drawing/2014/main" id="{E4F5E53B-2A2A-A915-6769-AF3D628E2434}"/>
              </a:ext>
            </a:extLst>
          </p:cNvPr>
          <p:cNvCxnSpPr/>
          <p:nvPr/>
        </p:nvCxnSpPr>
        <p:spPr>
          <a:xfrm flipV="1">
            <a:off x="1842507" y="2051402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130">
            <a:extLst>
              <a:ext uri="{FF2B5EF4-FFF2-40B4-BE49-F238E27FC236}">
                <a16:creationId xmlns:a16="http://schemas.microsoft.com/office/drawing/2014/main" id="{D8825631-FEBD-4C7C-2D5F-A715BF0AD06F}"/>
              </a:ext>
            </a:extLst>
          </p:cNvPr>
          <p:cNvCxnSpPr/>
          <p:nvPr/>
        </p:nvCxnSpPr>
        <p:spPr>
          <a:xfrm flipV="1">
            <a:off x="4457406" y="2057752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131">
            <a:extLst>
              <a:ext uri="{FF2B5EF4-FFF2-40B4-BE49-F238E27FC236}">
                <a16:creationId xmlns:a16="http://schemas.microsoft.com/office/drawing/2014/main" id="{7F5970E7-1E27-8818-FF6D-FC6D67C380C7}"/>
              </a:ext>
            </a:extLst>
          </p:cNvPr>
          <p:cNvCxnSpPr>
            <a:cxnSpLocks/>
          </p:cNvCxnSpPr>
          <p:nvPr/>
        </p:nvCxnSpPr>
        <p:spPr>
          <a:xfrm flipV="1">
            <a:off x="1856447" y="4955874"/>
            <a:ext cx="144481" cy="17640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BC2A54F1-379E-A152-3946-983BD69C43B6}"/>
              </a:ext>
            </a:extLst>
          </p:cNvPr>
          <p:cNvCxnSpPr/>
          <p:nvPr/>
        </p:nvCxnSpPr>
        <p:spPr>
          <a:xfrm flipV="1">
            <a:off x="2512649" y="4962225"/>
            <a:ext cx="144481" cy="169113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135">
            <a:extLst>
              <a:ext uri="{FF2B5EF4-FFF2-40B4-BE49-F238E27FC236}">
                <a16:creationId xmlns:a16="http://schemas.microsoft.com/office/drawing/2014/main" id="{3A785390-16D0-1576-57DA-39DD1DA94261}"/>
              </a:ext>
            </a:extLst>
          </p:cNvPr>
          <p:cNvCxnSpPr/>
          <p:nvPr/>
        </p:nvCxnSpPr>
        <p:spPr>
          <a:xfrm>
            <a:off x="1974249" y="2054545"/>
            <a:ext cx="2638800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 Verbindung 136">
            <a:extLst>
              <a:ext uri="{FF2B5EF4-FFF2-40B4-BE49-F238E27FC236}">
                <a16:creationId xmlns:a16="http://schemas.microsoft.com/office/drawing/2014/main" id="{FFDC645B-98BF-FFD5-9FE7-E8666579FBEC}"/>
              </a:ext>
            </a:extLst>
          </p:cNvPr>
          <p:cNvCxnSpPr>
            <a:cxnSpLocks/>
          </p:cNvCxnSpPr>
          <p:nvPr/>
        </p:nvCxnSpPr>
        <p:spPr>
          <a:xfrm>
            <a:off x="1986988" y="4962225"/>
            <a:ext cx="680382" cy="0"/>
          </a:xfrm>
          <a:prstGeom prst="line">
            <a:avLst/>
          </a:prstGeom>
          <a:ln w="317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140">
            <a:extLst>
              <a:ext uri="{FF2B5EF4-FFF2-40B4-BE49-F238E27FC236}">
                <a16:creationId xmlns:a16="http://schemas.microsoft.com/office/drawing/2014/main" id="{46252352-DB96-12B3-064B-9009E25AE89E}"/>
              </a:ext>
            </a:extLst>
          </p:cNvPr>
          <p:cNvCxnSpPr>
            <a:cxnSpLocks/>
          </p:cNvCxnSpPr>
          <p:nvPr/>
        </p:nvCxnSpPr>
        <p:spPr>
          <a:xfrm>
            <a:off x="1855739" y="2218772"/>
            <a:ext cx="156960" cy="1485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Gerade Verbindung 143">
            <a:extLst>
              <a:ext uri="{FF2B5EF4-FFF2-40B4-BE49-F238E27FC236}">
                <a16:creationId xmlns:a16="http://schemas.microsoft.com/office/drawing/2014/main" id="{53955E7E-242D-EF53-7A60-55EDB5A32DF0}"/>
              </a:ext>
            </a:extLst>
          </p:cNvPr>
          <p:cNvCxnSpPr>
            <a:cxnSpLocks/>
          </p:cNvCxnSpPr>
          <p:nvPr/>
        </p:nvCxnSpPr>
        <p:spPr>
          <a:xfrm>
            <a:off x="1852143" y="2778845"/>
            <a:ext cx="150719" cy="144971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Gerade Verbindung 151">
            <a:extLst>
              <a:ext uri="{FF2B5EF4-FFF2-40B4-BE49-F238E27FC236}">
                <a16:creationId xmlns:a16="http://schemas.microsoft.com/office/drawing/2014/main" id="{2A5237ED-4A88-A73E-793E-E40394C19B74}"/>
              </a:ext>
            </a:extLst>
          </p:cNvPr>
          <p:cNvCxnSpPr>
            <a:cxnSpLocks/>
          </p:cNvCxnSpPr>
          <p:nvPr/>
        </p:nvCxnSpPr>
        <p:spPr>
          <a:xfrm>
            <a:off x="4477701" y="2218772"/>
            <a:ext cx="159599" cy="148509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371DDF1E-79D7-B72F-A18B-BA29922D408D}"/>
              </a:ext>
            </a:extLst>
          </p:cNvPr>
          <p:cNvCxnSpPr>
            <a:cxnSpLocks/>
          </p:cNvCxnSpPr>
          <p:nvPr/>
        </p:nvCxnSpPr>
        <p:spPr>
          <a:xfrm>
            <a:off x="4484820" y="2761305"/>
            <a:ext cx="152480" cy="146725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712CF784-D800-9B94-48AD-48A3A7246DB9}"/>
              </a:ext>
            </a:extLst>
          </p:cNvPr>
          <p:cNvCxnSpPr>
            <a:cxnSpLocks/>
          </p:cNvCxnSpPr>
          <p:nvPr/>
        </p:nvCxnSpPr>
        <p:spPr>
          <a:xfrm flipV="1">
            <a:off x="1869179" y="3703871"/>
            <a:ext cx="143520" cy="145883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E4709D52-AB05-4EB1-3044-F963569F9A2E}"/>
              </a:ext>
            </a:extLst>
          </p:cNvPr>
          <p:cNvCxnSpPr>
            <a:cxnSpLocks/>
          </p:cNvCxnSpPr>
          <p:nvPr/>
        </p:nvCxnSpPr>
        <p:spPr>
          <a:xfrm flipV="1">
            <a:off x="1878668" y="4237092"/>
            <a:ext cx="133687" cy="14350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88B3485C-BFFC-E974-BA04-71F4F1275D4A}"/>
              </a:ext>
            </a:extLst>
          </p:cNvPr>
          <p:cNvCxnSpPr>
            <a:cxnSpLocks/>
          </p:cNvCxnSpPr>
          <p:nvPr/>
        </p:nvCxnSpPr>
        <p:spPr>
          <a:xfrm flipV="1">
            <a:off x="2518999" y="4237092"/>
            <a:ext cx="2122346" cy="144544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1F7D64C9-650C-682E-1512-8EA45FA67A48}"/>
              </a:ext>
            </a:extLst>
          </p:cNvPr>
          <p:cNvCxnSpPr>
            <a:cxnSpLocks/>
          </p:cNvCxnSpPr>
          <p:nvPr/>
        </p:nvCxnSpPr>
        <p:spPr>
          <a:xfrm flipV="1">
            <a:off x="2515969" y="3703871"/>
            <a:ext cx="2118696" cy="145883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469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Würfel 21">
            <a:extLst>
              <a:ext uri="{FF2B5EF4-FFF2-40B4-BE49-F238E27FC236}">
                <a16:creationId xmlns:a16="http://schemas.microsoft.com/office/drawing/2014/main" id="{7ADCB892-249F-0898-21F4-8CA50C136EF2}"/>
              </a:ext>
            </a:extLst>
          </p:cNvPr>
          <p:cNvSpPr/>
          <p:nvPr/>
        </p:nvSpPr>
        <p:spPr>
          <a:xfrm>
            <a:off x="6184250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Würfel 22">
            <a:extLst>
              <a:ext uri="{FF2B5EF4-FFF2-40B4-BE49-F238E27FC236}">
                <a16:creationId xmlns:a16="http://schemas.microsoft.com/office/drawing/2014/main" id="{160CE20E-0042-D92D-89DA-755E372DC4B6}"/>
              </a:ext>
            </a:extLst>
          </p:cNvPr>
          <p:cNvSpPr/>
          <p:nvPr/>
        </p:nvSpPr>
        <p:spPr>
          <a:xfrm>
            <a:off x="6889332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Würfel 25">
            <a:extLst>
              <a:ext uri="{FF2B5EF4-FFF2-40B4-BE49-F238E27FC236}">
                <a16:creationId xmlns:a16="http://schemas.microsoft.com/office/drawing/2014/main" id="{701B4D36-4D69-7395-9FEF-648A795B8509}"/>
              </a:ext>
            </a:extLst>
          </p:cNvPr>
          <p:cNvSpPr/>
          <p:nvPr/>
        </p:nvSpPr>
        <p:spPr>
          <a:xfrm>
            <a:off x="5831708" y="399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Würfel 26">
            <a:extLst>
              <a:ext uri="{FF2B5EF4-FFF2-40B4-BE49-F238E27FC236}">
                <a16:creationId xmlns:a16="http://schemas.microsoft.com/office/drawing/2014/main" id="{6E790384-6187-0385-6B65-A0DEE0DF4410}"/>
              </a:ext>
            </a:extLst>
          </p:cNvPr>
          <p:cNvSpPr/>
          <p:nvPr/>
        </p:nvSpPr>
        <p:spPr>
          <a:xfrm>
            <a:off x="6536790" y="399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686CD147-2339-F5E4-8F45-90A7829F3C4F}"/>
              </a:ext>
            </a:extLst>
          </p:cNvPr>
          <p:cNvCxnSpPr>
            <a:cxnSpLocks/>
          </p:cNvCxnSpPr>
          <p:nvPr/>
        </p:nvCxnSpPr>
        <p:spPr>
          <a:xfrm flipH="1">
            <a:off x="6174229" y="3194660"/>
            <a:ext cx="78565" cy="86905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9979C826-F9E1-63F3-552B-E99B9CF8E1B4}"/>
              </a:ext>
            </a:extLst>
          </p:cNvPr>
          <p:cNvCxnSpPr>
            <a:cxnSpLocks/>
          </p:cNvCxnSpPr>
          <p:nvPr/>
        </p:nvCxnSpPr>
        <p:spPr>
          <a:xfrm>
            <a:off x="6561729" y="1800001"/>
            <a:ext cx="312215" cy="226371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8478153E-6B7F-A27E-0AAD-772007BC0CD5}"/>
              </a:ext>
            </a:extLst>
          </p:cNvPr>
          <p:cNvCxnSpPr>
            <a:cxnSpLocks/>
          </p:cNvCxnSpPr>
          <p:nvPr/>
        </p:nvCxnSpPr>
        <p:spPr>
          <a:xfrm>
            <a:off x="6590418" y="1800001"/>
            <a:ext cx="683515" cy="1929307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83">
            <a:extLst>
              <a:ext uri="{FF2B5EF4-FFF2-40B4-BE49-F238E27FC236}">
                <a16:creationId xmlns:a16="http://schemas.microsoft.com/office/drawing/2014/main" id="{34EFD143-8E01-B363-8C20-E8729CC13C2F}"/>
              </a:ext>
            </a:extLst>
          </p:cNvPr>
          <p:cNvCxnSpPr>
            <a:cxnSpLocks/>
          </p:cNvCxnSpPr>
          <p:nvPr/>
        </p:nvCxnSpPr>
        <p:spPr>
          <a:xfrm flipH="1">
            <a:off x="6555662" y="1900898"/>
            <a:ext cx="5208" cy="182841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Würfel 4">
            <a:extLst>
              <a:ext uri="{FF2B5EF4-FFF2-40B4-BE49-F238E27FC236}">
                <a16:creationId xmlns:a16="http://schemas.microsoft.com/office/drawing/2014/main" id="{737BB2CC-07CE-E1ED-ADEE-4DC10E1C4189}"/>
              </a:ext>
            </a:extLst>
          </p:cNvPr>
          <p:cNvSpPr/>
          <p:nvPr/>
        </p:nvSpPr>
        <p:spPr>
          <a:xfrm>
            <a:off x="1732508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EA71AD02-9D48-4749-38D0-05839910378B}"/>
              </a:ext>
            </a:extLst>
          </p:cNvPr>
          <p:cNvSpPr/>
          <p:nvPr/>
        </p:nvSpPr>
        <p:spPr>
          <a:xfrm>
            <a:off x="2437590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Würfel 6">
            <a:extLst>
              <a:ext uri="{FF2B5EF4-FFF2-40B4-BE49-F238E27FC236}">
                <a16:creationId xmlns:a16="http://schemas.microsoft.com/office/drawing/2014/main" id="{07E5F8AB-BF52-B729-C9D3-82DFAC8A1CEA}"/>
              </a:ext>
            </a:extLst>
          </p:cNvPr>
          <p:cNvSpPr/>
          <p:nvPr/>
        </p:nvSpPr>
        <p:spPr>
          <a:xfrm>
            <a:off x="3157590" y="363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Würfel 7">
            <a:extLst>
              <a:ext uri="{FF2B5EF4-FFF2-40B4-BE49-F238E27FC236}">
                <a16:creationId xmlns:a16="http://schemas.microsoft.com/office/drawing/2014/main" id="{91C54D8A-224D-AAB5-5853-3D49B15125B7}"/>
              </a:ext>
            </a:extLst>
          </p:cNvPr>
          <p:cNvSpPr/>
          <p:nvPr/>
        </p:nvSpPr>
        <p:spPr>
          <a:xfrm>
            <a:off x="3862672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Würfel 8">
            <a:extLst>
              <a:ext uri="{FF2B5EF4-FFF2-40B4-BE49-F238E27FC236}">
                <a16:creationId xmlns:a16="http://schemas.microsoft.com/office/drawing/2014/main" id="{53762796-B468-9BE7-4927-D2CF467DC0F4}"/>
              </a:ext>
            </a:extLst>
          </p:cNvPr>
          <p:cNvSpPr/>
          <p:nvPr/>
        </p:nvSpPr>
        <p:spPr>
          <a:xfrm>
            <a:off x="1379966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Würfel 9">
            <a:extLst>
              <a:ext uri="{FF2B5EF4-FFF2-40B4-BE49-F238E27FC236}">
                <a16:creationId xmlns:a16="http://schemas.microsoft.com/office/drawing/2014/main" id="{AAECAD9C-ACAF-F4CF-EAED-EBC28316134D}"/>
              </a:ext>
            </a:extLst>
          </p:cNvPr>
          <p:cNvSpPr/>
          <p:nvPr/>
        </p:nvSpPr>
        <p:spPr>
          <a:xfrm>
            <a:off x="2085048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Würfel 10">
            <a:extLst>
              <a:ext uri="{FF2B5EF4-FFF2-40B4-BE49-F238E27FC236}">
                <a16:creationId xmlns:a16="http://schemas.microsoft.com/office/drawing/2014/main" id="{C4950C44-B0BF-2634-ABB2-261EDAE5EE22}"/>
              </a:ext>
            </a:extLst>
          </p:cNvPr>
          <p:cNvSpPr/>
          <p:nvPr/>
        </p:nvSpPr>
        <p:spPr>
          <a:xfrm>
            <a:off x="2805048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Würfel 11">
            <a:extLst>
              <a:ext uri="{FF2B5EF4-FFF2-40B4-BE49-F238E27FC236}">
                <a16:creationId xmlns:a16="http://schemas.microsoft.com/office/drawing/2014/main" id="{B3F82FAE-59B9-DFF3-E95E-E8C9EBE4109A}"/>
              </a:ext>
            </a:extLst>
          </p:cNvPr>
          <p:cNvSpPr/>
          <p:nvPr/>
        </p:nvSpPr>
        <p:spPr>
          <a:xfrm>
            <a:off x="3510130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ürfel 12">
            <a:extLst>
              <a:ext uri="{FF2B5EF4-FFF2-40B4-BE49-F238E27FC236}">
                <a16:creationId xmlns:a16="http://schemas.microsoft.com/office/drawing/2014/main" id="{DC585B7D-06F1-128A-D5C8-6602ECB5495C}"/>
              </a:ext>
            </a:extLst>
          </p:cNvPr>
          <p:cNvSpPr/>
          <p:nvPr/>
        </p:nvSpPr>
        <p:spPr>
          <a:xfrm>
            <a:off x="1034884" y="435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Würfel 13">
            <a:extLst>
              <a:ext uri="{FF2B5EF4-FFF2-40B4-BE49-F238E27FC236}">
                <a16:creationId xmlns:a16="http://schemas.microsoft.com/office/drawing/2014/main" id="{80969F96-792A-0EE7-B1EA-A84E065DDFC1}"/>
              </a:ext>
            </a:extLst>
          </p:cNvPr>
          <p:cNvSpPr/>
          <p:nvPr/>
        </p:nvSpPr>
        <p:spPr>
          <a:xfrm>
            <a:off x="1739966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3B71D6E6-2E36-01B8-E9CE-808A6402531E}"/>
              </a:ext>
            </a:extLst>
          </p:cNvPr>
          <p:cNvSpPr/>
          <p:nvPr/>
        </p:nvSpPr>
        <p:spPr>
          <a:xfrm>
            <a:off x="2459966" y="4352886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Würfel 15">
            <a:extLst>
              <a:ext uri="{FF2B5EF4-FFF2-40B4-BE49-F238E27FC236}">
                <a16:creationId xmlns:a16="http://schemas.microsoft.com/office/drawing/2014/main" id="{5ABC482D-4779-FAF3-9372-734E94287436}"/>
              </a:ext>
            </a:extLst>
          </p:cNvPr>
          <p:cNvSpPr/>
          <p:nvPr/>
        </p:nvSpPr>
        <p:spPr>
          <a:xfrm>
            <a:off x="316504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Würfel 16">
            <a:extLst>
              <a:ext uri="{FF2B5EF4-FFF2-40B4-BE49-F238E27FC236}">
                <a16:creationId xmlns:a16="http://schemas.microsoft.com/office/drawing/2014/main" id="{22F3AF9C-77E6-71FD-CE41-ECFF8E5FD00B}"/>
              </a:ext>
            </a:extLst>
          </p:cNvPr>
          <p:cNvSpPr/>
          <p:nvPr/>
        </p:nvSpPr>
        <p:spPr>
          <a:xfrm>
            <a:off x="659966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Würfel 17">
            <a:extLst>
              <a:ext uri="{FF2B5EF4-FFF2-40B4-BE49-F238E27FC236}">
                <a16:creationId xmlns:a16="http://schemas.microsoft.com/office/drawing/2014/main" id="{77F13D13-BA13-8E0F-117B-551F9A8A40E4}"/>
              </a:ext>
            </a:extLst>
          </p:cNvPr>
          <p:cNvSpPr/>
          <p:nvPr/>
        </p:nvSpPr>
        <p:spPr>
          <a:xfrm>
            <a:off x="136504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Würfel 18">
            <a:extLst>
              <a:ext uri="{FF2B5EF4-FFF2-40B4-BE49-F238E27FC236}">
                <a16:creationId xmlns:a16="http://schemas.microsoft.com/office/drawing/2014/main" id="{D79D6F1B-8594-7BC7-A95B-EBAC7CD6EC7B}"/>
              </a:ext>
            </a:extLst>
          </p:cNvPr>
          <p:cNvSpPr/>
          <p:nvPr/>
        </p:nvSpPr>
        <p:spPr>
          <a:xfrm>
            <a:off x="208504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Würfel 19">
            <a:extLst>
              <a:ext uri="{FF2B5EF4-FFF2-40B4-BE49-F238E27FC236}">
                <a16:creationId xmlns:a16="http://schemas.microsoft.com/office/drawing/2014/main" id="{706F6A03-5FA5-C6A7-704E-7F83DC1F8C74}"/>
              </a:ext>
            </a:extLst>
          </p:cNvPr>
          <p:cNvSpPr/>
          <p:nvPr/>
        </p:nvSpPr>
        <p:spPr>
          <a:xfrm>
            <a:off x="279013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Würfel 23">
            <a:extLst>
              <a:ext uri="{FF2B5EF4-FFF2-40B4-BE49-F238E27FC236}">
                <a16:creationId xmlns:a16="http://schemas.microsoft.com/office/drawing/2014/main" id="{62D7A733-1F8A-8203-8E83-AAA516DD0AB8}"/>
              </a:ext>
            </a:extLst>
          </p:cNvPr>
          <p:cNvSpPr/>
          <p:nvPr/>
        </p:nvSpPr>
        <p:spPr>
          <a:xfrm>
            <a:off x="7609332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Würfel 24">
            <a:extLst>
              <a:ext uri="{FF2B5EF4-FFF2-40B4-BE49-F238E27FC236}">
                <a16:creationId xmlns:a16="http://schemas.microsoft.com/office/drawing/2014/main" id="{0AA15230-8A59-4817-3F13-E8C207A770A7}"/>
              </a:ext>
            </a:extLst>
          </p:cNvPr>
          <p:cNvSpPr/>
          <p:nvPr/>
        </p:nvSpPr>
        <p:spPr>
          <a:xfrm>
            <a:off x="8314414" y="363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Würfel 27">
            <a:extLst>
              <a:ext uri="{FF2B5EF4-FFF2-40B4-BE49-F238E27FC236}">
                <a16:creationId xmlns:a16="http://schemas.microsoft.com/office/drawing/2014/main" id="{703AB4EA-EEAC-809E-4D7A-3AF7BF83CCCB}"/>
              </a:ext>
            </a:extLst>
          </p:cNvPr>
          <p:cNvSpPr/>
          <p:nvPr/>
        </p:nvSpPr>
        <p:spPr>
          <a:xfrm>
            <a:off x="7256790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Würfel 28">
            <a:extLst>
              <a:ext uri="{FF2B5EF4-FFF2-40B4-BE49-F238E27FC236}">
                <a16:creationId xmlns:a16="http://schemas.microsoft.com/office/drawing/2014/main" id="{2D8ECDFC-65EB-1417-C0CD-8401FC21A1D4}"/>
              </a:ext>
            </a:extLst>
          </p:cNvPr>
          <p:cNvSpPr/>
          <p:nvPr/>
        </p:nvSpPr>
        <p:spPr>
          <a:xfrm>
            <a:off x="7961872" y="399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Würfel 29">
            <a:extLst>
              <a:ext uri="{FF2B5EF4-FFF2-40B4-BE49-F238E27FC236}">
                <a16:creationId xmlns:a16="http://schemas.microsoft.com/office/drawing/2014/main" id="{821786BF-CA22-C864-DF2E-9404E43BA309}"/>
              </a:ext>
            </a:extLst>
          </p:cNvPr>
          <p:cNvSpPr/>
          <p:nvPr/>
        </p:nvSpPr>
        <p:spPr>
          <a:xfrm>
            <a:off x="5486626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Würfel 30">
            <a:extLst>
              <a:ext uri="{FF2B5EF4-FFF2-40B4-BE49-F238E27FC236}">
                <a16:creationId xmlns:a16="http://schemas.microsoft.com/office/drawing/2014/main" id="{EA1CE295-55C7-56E8-5687-D6DBE55F92B2}"/>
              </a:ext>
            </a:extLst>
          </p:cNvPr>
          <p:cNvSpPr/>
          <p:nvPr/>
        </p:nvSpPr>
        <p:spPr>
          <a:xfrm>
            <a:off x="619170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Würfel 31">
            <a:extLst>
              <a:ext uri="{FF2B5EF4-FFF2-40B4-BE49-F238E27FC236}">
                <a16:creationId xmlns:a16="http://schemas.microsoft.com/office/drawing/2014/main" id="{38A52CC6-B001-DDA2-999F-5564A4AE2079}"/>
              </a:ext>
            </a:extLst>
          </p:cNvPr>
          <p:cNvSpPr/>
          <p:nvPr/>
        </p:nvSpPr>
        <p:spPr>
          <a:xfrm>
            <a:off x="6911708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Würfel 32">
            <a:extLst>
              <a:ext uri="{FF2B5EF4-FFF2-40B4-BE49-F238E27FC236}">
                <a16:creationId xmlns:a16="http://schemas.microsoft.com/office/drawing/2014/main" id="{AB3A5565-E70D-7C79-9CD8-D562CB452FCA}"/>
              </a:ext>
            </a:extLst>
          </p:cNvPr>
          <p:cNvSpPr/>
          <p:nvPr/>
        </p:nvSpPr>
        <p:spPr>
          <a:xfrm>
            <a:off x="7616790" y="4352886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Würfel 33">
            <a:extLst>
              <a:ext uri="{FF2B5EF4-FFF2-40B4-BE49-F238E27FC236}">
                <a16:creationId xmlns:a16="http://schemas.microsoft.com/office/drawing/2014/main" id="{CE8C8B05-C13E-62E9-B1F9-0B84B7007F8D}"/>
              </a:ext>
            </a:extLst>
          </p:cNvPr>
          <p:cNvSpPr/>
          <p:nvPr/>
        </p:nvSpPr>
        <p:spPr>
          <a:xfrm>
            <a:off x="5111708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Würfel 34">
            <a:extLst>
              <a:ext uri="{FF2B5EF4-FFF2-40B4-BE49-F238E27FC236}">
                <a16:creationId xmlns:a16="http://schemas.microsoft.com/office/drawing/2014/main" id="{55FB7026-4EDE-107C-031D-5304D7D08DFB}"/>
              </a:ext>
            </a:extLst>
          </p:cNvPr>
          <p:cNvSpPr/>
          <p:nvPr/>
        </p:nvSpPr>
        <p:spPr>
          <a:xfrm>
            <a:off x="581679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Würfel 35">
            <a:extLst>
              <a:ext uri="{FF2B5EF4-FFF2-40B4-BE49-F238E27FC236}">
                <a16:creationId xmlns:a16="http://schemas.microsoft.com/office/drawing/2014/main" id="{EA644A8D-D4D8-ADE6-EAF8-2B86023CADC6}"/>
              </a:ext>
            </a:extLst>
          </p:cNvPr>
          <p:cNvSpPr/>
          <p:nvPr/>
        </p:nvSpPr>
        <p:spPr>
          <a:xfrm>
            <a:off x="6536790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Würfel 36">
            <a:extLst>
              <a:ext uri="{FF2B5EF4-FFF2-40B4-BE49-F238E27FC236}">
                <a16:creationId xmlns:a16="http://schemas.microsoft.com/office/drawing/2014/main" id="{939FEC79-E7F3-10DA-E452-E4F9AE3A4AF9}"/>
              </a:ext>
            </a:extLst>
          </p:cNvPr>
          <p:cNvSpPr/>
          <p:nvPr/>
        </p:nvSpPr>
        <p:spPr>
          <a:xfrm>
            <a:off x="7241872" y="4728550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Würfel 53">
            <a:extLst>
              <a:ext uri="{FF2B5EF4-FFF2-40B4-BE49-F238E27FC236}">
                <a16:creationId xmlns:a16="http://schemas.microsoft.com/office/drawing/2014/main" id="{52537027-F9BD-3420-25C8-5FA02ADF6FFA}"/>
              </a:ext>
            </a:extLst>
          </p:cNvPr>
          <p:cNvSpPr/>
          <p:nvPr/>
        </p:nvSpPr>
        <p:spPr>
          <a:xfrm>
            <a:off x="618425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Würfel 54">
            <a:extLst>
              <a:ext uri="{FF2B5EF4-FFF2-40B4-BE49-F238E27FC236}">
                <a16:creationId xmlns:a16="http://schemas.microsoft.com/office/drawing/2014/main" id="{29635BD6-F2B1-473C-8C15-3F985B769CD3}"/>
              </a:ext>
            </a:extLst>
          </p:cNvPr>
          <p:cNvSpPr/>
          <p:nvPr/>
        </p:nvSpPr>
        <p:spPr>
          <a:xfrm>
            <a:off x="688933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Würfel 55">
            <a:extLst>
              <a:ext uri="{FF2B5EF4-FFF2-40B4-BE49-F238E27FC236}">
                <a16:creationId xmlns:a16="http://schemas.microsoft.com/office/drawing/2014/main" id="{BD86D147-5B54-C2D7-6A8A-8D0D623CA8A8}"/>
              </a:ext>
            </a:extLst>
          </p:cNvPr>
          <p:cNvSpPr/>
          <p:nvPr/>
        </p:nvSpPr>
        <p:spPr>
          <a:xfrm>
            <a:off x="760933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Würfel 56">
            <a:extLst>
              <a:ext uri="{FF2B5EF4-FFF2-40B4-BE49-F238E27FC236}">
                <a16:creationId xmlns:a16="http://schemas.microsoft.com/office/drawing/2014/main" id="{A0C6C41A-68E2-F916-12A0-B0759D5CBB0D}"/>
              </a:ext>
            </a:extLst>
          </p:cNvPr>
          <p:cNvSpPr/>
          <p:nvPr/>
        </p:nvSpPr>
        <p:spPr>
          <a:xfrm>
            <a:off x="8314414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Würfel 57">
            <a:extLst>
              <a:ext uri="{FF2B5EF4-FFF2-40B4-BE49-F238E27FC236}">
                <a16:creationId xmlns:a16="http://schemas.microsoft.com/office/drawing/2014/main" id="{EF88F70F-F45A-A25F-B99D-BE20CDD0CEB3}"/>
              </a:ext>
            </a:extLst>
          </p:cNvPr>
          <p:cNvSpPr/>
          <p:nvPr/>
        </p:nvSpPr>
        <p:spPr>
          <a:xfrm>
            <a:off x="583170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Würfel 58">
            <a:extLst>
              <a:ext uri="{FF2B5EF4-FFF2-40B4-BE49-F238E27FC236}">
                <a16:creationId xmlns:a16="http://schemas.microsoft.com/office/drawing/2014/main" id="{D8389CA4-B43C-7E7A-84FA-96955D13628D}"/>
              </a:ext>
            </a:extLst>
          </p:cNvPr>
          <p:cNvSpPr/>
          <p:nvPr/>
        </p:nvSpPr>
        <p:spPr>
          <a:xfrm>
            <a:off x="653679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Würfel 59">
            <a:extLst>
              <a:ext uri="{FF2B5EF4-FFF2-40B4-BE49-F238E27FC236}">
                <a16:creationId xmlns:a16="http://schemas.microsoft.com/office/drawing/2014/main" id="{2ADFAAB8-3314-EE01-0077-6900D906173F}"/>
              </a:ext>
            </a:extLst>
          </p:cNvPr>
          <p:cNvSpPr/>
          <p:nvPr/>
        </p:nvSpPr>
        <p:spPr>
          <a:xfrm>
            <a:off x="725679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Würfel 60">
            <a:extLst>
              <a:ext uri="{FF2B5EF4-FFF2-40B4-BE49-F238E27FC236}">
                <a16:creationId xmlns:a16="http://schemas.microsoft.com/office/drawing/2014/main" id="{A3F45307-D162-AFEE-BBE2-13DA1E7860DB}"/>
              </a:ext>
            </a:extLst>
          </p:cNvPr>
          <p:cNvSpPr/>
          <p:nvPr/>
        </p:nvSpPr>
        <p:spPr>
          <a:xfrm>
            <a:off x="7961872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Würfel 61">
            <a:extLst>
              <a:ext uri="{FF2B5EF4-FFF2-40B4-BE49-F238E27FC236}">
                <a16:creationId xmlns:a16="http://schemas.microsoft.com/office/drawing/2014/main" id="{F2C38002-5FBB-7B52-A83D-673FA40A805B}"/>
              </a:ext>
            </a:extLst>
          </p:cNvPr>
          <p:cNvSpPr/>
          <p:nvPr/>
        </p:nvSpPr>
        <p:spPr>
          <a:xfrm>
            <a:off x="5486626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Würfel 62">
            <a:extLst>
              <a:ext uri="{FF2B5EF4-FFF2-40B4-BE49-F238E27FC236}">
                <a16:creationId xmlns:a16="http://schemas.microsoft.com/office/drawing/2014/main" id="{BEE2FC8F-1085-F44A-E6EC-1B7CA23925D8}"/>
              </a:ext>
            </a:extLst>
          </p:cNvPr>
          <p:cNvSpPr/>
          <p:nvPr/>
        </p:nvSpPr>
        <p:spPr>
          <a:xfrm>
            <a:off x="6191708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Würfel 63">
            <a:extLst>
              <a:ext uri="{FF2B5EF4-FFF2-40B4-BE49-F238E27FC236}">
                <a16:creationId xmlns:a16="http://schemas.microsoft.com/office/drawing/2014/main" id="{AC651F97-07A1-1843-7236-4AB2AEC6D9AE}"/>
              </a:ext>
            </a:extLst>
          </p:cNvPr>
          <p:cNvSpPr/>
          <p:nvPr/>
        </p:nvSpPr>
        <p:spPr>
          <a:xfrm>
            <a:off x="6911708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Würfel 64">
            <a:extLst>
              <a:ext uri="{FF2B5EF4-FFF2-40B4-BE49-F238E27FC236}">
                <a16:creationId xmlns:a16="http://schemas.microsoft.com/office/drawing/2014/main" id="{08E62686-22A4-0E00-3D15-AEAABB7CC6DA}"/>
              </a:ext>
            </a:extLst>
          </p:cNvPr>
          <p:cNvSpPr/>
          <p:nvPr/>
        </p:nvSpPr>
        <p:spPr>
          <a:xfrm>
            <a:off x="7616790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Würfel 65">
            <a:extLst>
              <a:ext uri="{FF2B5EF4-FFF2-40B4-BE49-F238E27FC236}">
                <a16:creationId xmlns:a16="http://schemas.microsoft.com/office/drawing/2014/main" id="{1EC1B54F-DDA1-C1FA-4A0F-1AF3D0A0F610}"/>
              </a:ext>
            </a:extLst>
          </p:cNvPr>
          <p:cNvSpPr/>
          <p:nvPr/>
        </p:nvSpPr>
        <p:spPr>
          <a:xfrm>
            <a:off x="5111708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Würfel 66">
            <a:extLst>
              <a:ext uri="{FF2B5EF4-FFF2-40B4-BE49-F238E27FC236}">
                <a16:creationId xmlns:a16="http://schemas.microsoft.com/office/drawing/2014/main" id="{059DB5AF-09A4-6941-966D-D3EE3F95DA2E}"/>
              </a:ext>
            </a:extLst>
          </p:cNvPr>
          <p:cNvSpPr/>
          <p:nvPr/>
        </p:nvSpPr>
        <p:spPr>
          <a:xfrm>
            <a:off x="5816790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2E1FF121-96C8-843B-9C02-1C87D1910A27}"/>
              </a:ext>
            </a:extLst>
          </p:cNvPr>
          <p:cNvSpPr/>
          <p:nvPr/>
        </p:nvSpPr>
        <p:spPr>
          <a:xfrm>
            <a:off x="6536790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Würfel 68">
            <a:extLst>
              <a:ext uri="{FF2B5EF4-FFF2-40B4-BE49-F238E27FC236}">
                <a16:creationId xmlns:a16="http://schemas.microsoft.com/office/drawing/2014/main" id="{BB0A7B0E-7866-CB0E-2B55-4DA14A290F55}"/>
              </a:ext>
            </a:extLst>
          </p:cNvPr>
          <p:cNvSpPr/>
          <p:nvPr/>
        </p:nvSpPr>
        <p:spPr>
          <a:xfrm>
            <a:off x="7241872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Gerade Verbindung 89">
            <a:extLst>
              <a:ext uri="{FF2B5EF4-FFF2-40B4-BE49-F238E27FC236}">
                <a16:creationId xmlns:a16="http://schemas.microsoft.com/office/drawing/2014/main" id="{7DF5E263-A971-C448-B233-CD83FB62E7D0}"/>
              </a:ext>
            </a:extLst>
          </p:cNvPr>
          <p:cNvCxnSpPr>
            <a:cxnSpLocks/>
          </p:cNvCxnSpPr>
          <p:nvPr/>
        </p:nvCxnSpPr>
        <p:spPr>
          <a:xfrm flipH="1">
            <a:off x="1409229" y="1898417"/>
            <a:ext cx="680482" cy="253439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90">
            <a:extLst>
              <a:ext uri="{FF2B5EF4-FFF2-40B4-BE49-F238E27FC236}">
                <a16:creationId xmlns:a16="http://schemas.microsoft.com/office/drawing/2014/main" id="{C2C7DB14-6EF1-DD39-B255-89C71DC372DC}"/>
              </a:ext>
            </a:extLst>
          </p:cNvPr>
          <p:cNvCxnSpPr>
            <a:cxnSpLocks/>
          </p:cNvCxnSpPr>
          <p:nvPr/>
        </p:nvCxnSpPr>
        <p:spPr>
          <a:xfrm>
            <a:off x="2136687" y="1832110"/>
            <a:ext cx="690737" cy="263407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91">
            <a:extLst>
              <a:ext uri="{FF2B5EF4-FFF2-40B4-BE49-F238E27FC236}">
                <a16:creationId xmlns:a16="http://schemas.microsoft.com/office/drawing/2014/main" id="{D2D6B6BB-1769-39E2-0259-54F47F503359}"/>
              </a:ext>
            </a:extLst>
          </p:cNvPr>
          <p:cNvCxnSpPr>
            <a:cxnSpLocks/>
          </p:cNvCxnSpPr>
          <p:nvPr/>
        </p:nvCxnSpPr>
        <p:spPr>
          <a:xfrm>
            <a:off x="2164782" y="1839942"/>
            <a:ext cx="1367724" cy="1879102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20D2C1B7-1F9D-48BF-04EA-24A75606EF81}"/>
              </a:ext>
            </a:extLst>
          </p:cNvPr>
          <p:cNvCxnSpPr>
            <a:cxnSpLocks/>
          </p:cNvCxnSpPr>
          <p:nvPr/>
        </p:nvCxnSpPr>
        <p:spPr>
          <a:xfrm>
            <a:off x="2077590" y="2019942"/>
            <a:ext cx="36721" cy="171423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Würfel 37">
            <a:extLst>
              <a:ext uri="{FF2B5EF4-FFF2-40B4-BE49-F238E27FC236}">
                <a16:creationId xmlns:a16="http://schemas.microsoft.com/office/drawing/2014/main" id="{541D2C39-765D-4321-49EB-968DB170CC57}"/>
              </a:ext>
            </a:extLst>
          </p:cNvPr>
          <p:cNvSpPr/>
          <p:nvPr/>
        </p:nvSpPr>
        <p:spPr>
          <a:xfrm>
            <a:off x="1732508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Würfel 38">
            <a:extLst>
              <a:ext uri="{FF2B5EF4-FFF2-40B4-BE49-F238E27FC236}">
                <a16:creationId xmlns:a16="http://schemas.microsoft.com/office/drawing/2014/main" id="{FA322C5F-9C96-9636-6B07-F6951C5ADD3A}"/>
              </a:ext>
            </a:extLst>
          </p:cNvPr>
          <p:cNvSpPr/>
          <p:nvPr/>
        </p:nvSpPr>
        <p:spPr>
          <a:xfrm>
            <a:off x="243759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Würfel 39">
            <a:extLst>
              <a:ext uri="{FF2B5EF4-FFF2-40B4-BE49-F238E27FC236}">
                <a16:creationId xmlns:a16="http://schemas.microsoft.com/office/drawing/2014/main" id="{B4F73DBB-26D3-F2C7-601B-861238AF7F4D}"/>
              </a:ext>
            </a:extLst>
          </p:cNvPr>
          <p:cNvSpPr/>
          <p:nvPr/>
        </p:nvSpPr>
        <p:spPr>
          <a:xfrm>
            <a:off x="3157590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Würfel 40">
            <a:extLst>
              <a:ext uri="{FF2B5EF4-FFF2-40B4-BE49-F238E27FC236}">
                <a16:creationId xmlns:a16="http://schemas.microsoft.com/office/drawing/2014/main" id="{C49729E2-437D-1A69-4B28-A2F1C38758F3}"/>
              </a:ext>
            </a:extLst>
          </p:cNvPr>
          <p:cNvSpPr/>
          <p:nvPr/>
        </p:nvSpPr>
        <p:spPr>
          <a:xfrm>
            <a:off x="3862672" y="136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Würfel 41">
            <a:extLst>
              <a:ext uri="{FF2B5EF4-FFF2-40B4-BE49-F238E27FC236}">
                <a16:creationId xmlns:a16="http://schemas.microsoft.com/office/drawing/2014/main" id="{D3668253-C74E-9F7D-9746-5A7F9F0BD4C7}"/>
              </a:ext>
            </a:extLst>
          </p:cNvPr>
          <p:cNvSpPr/>
          <p:nvPr/>
        </p:nvSpPr>
        <p:spPr>
          <a:xfrm>
            <a:off x="1379966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Würfel 42">
            <a:extLst>
              <a:ext uri="{FF2B5EF4-FFF2-40B4-BE49-F238E27FC236}">
                <a16:creationId xmlns:a16="http://schemas.microsoft.com/office/drawing/2014/main" id="{B431A28D-9337-4E2F-06BE-5FEDDC15B594}"/>
              </a:ext>
            </a:extLst>
          </p:cNvPr>
          <p:cNvSpPr/>
          <p:nvPr/>
        </p:nvSpPr>
        <p:spPr>
          <a:xfrm>
            <a:off x="208504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Würfel 43">
            <a:extLst>
              <a:ext uri="{FF2B5EF4-FFF2-40B4-BE49-F238E27FC236}">
                <a16:creationId xmlns:a16="http://schemas.microsoft.com/office/drawing/2014/main" id="{16E68FB7-4FB0-8C7B-E484-89CB3BEC2724}"/>
              </a:ext>
            </a:extLst>
          </p:cNvPr>
          <p:cNvSpPr/>
          <p:nvPr/>
        </p:nvSpPr>
        <p:spPr>
          <a:xfrm>
            <a:off x="2805048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Würfel 44">
            <a:extLst>
              <a:ext uri="{FF2B5EF4-FFF2-40B4-BE49-F238E27FC236}">
                <a16:creationId xmlns:a16="http://schemas.microsoft.com/office/drawing/2014/main" id="{6F6455AB-C6A5-C56D-4044-15EEF99243D3}"/>
              </a:ext>
            </a:extLst>
          </p:cNvPr>
          <p:cNvSpPr/>
          <p:nvPr/>
        </p:nvSpPr>
        <p:spPr>
          <a:xfrm>
            <a:off x="3510130" y="172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Würfel 45">
            <a:extLst>
              <a:ext uri="{FF2B5EF4-FFF2-40B4-BE49-F238E27FC236}">
                <a16:creationId xmlns:a16="http://schemas.microsoft.com/office/drawing/2014/main" id="{DDDFE9DA-CA1A-AFE8-1A75-7ADB0A40A572}"/>
              </a:ext>
            </a:extLst>
          </p:cNvPr>
          <p:cNvSpPr/>
          <p:nvPr/>
        </p:nvSpPr>
        <p:spPr>
          <a:xfrm>
            <a:off x="1034884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Würfel 46">
            <a:extLst>
              <a:ext uri="{FF2B5EF4-FFF2-40B4-BE49-F238E27FC236}">
                <a16:creationId xmlns:a16="http://schemas.microsoft.com/office/drawing/2014/main" id="{E4D2C8F7-C8B5-4171-FFE4-83B48A1A4CB7}"/>
              </a:ext>
            </a:extLst>
          </p:cNvPr>
          <p:cNvSpPr/>
          <p:nvPr/>
        </p:nvSpPr>
        <p:spPr>
          <a:xfrm>
            <a:off x="1739966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Würfel 47">
            <a:extLst>
              <a:ext uri="{FF2B5EF4-FFF2-40B4-BE49-F238E27FC236}">
                <a16:creationId xmlns:a16="http://schemas.microsoft.com/office/drawing/2014/main" id="{0A7B03A8-D1CC-F29D-C692-CF752B570701}"/>
              </a:ext>
            </a:extLst>
          </p:cNvPr>
          <p:cNvSpPr/>
          <p:nvPr/>
        </p:nvSpPr>
        <p:spPr>
          <a:xfrm>
            <a:off x="2459966" y="2086639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Würfel 48">
            <a:extLst>
              <a:ext uri="{FF2B5EF4-FFF2-40B4-BE49-F238E27FC236}">
                <a16:creationId xmlns:a16="http://schemas.microsoft.com/office/drawing/2014/main" id="{A144024F-4A4E-2A74-C126-9D671E6F3967}"/>
              </a:ext>
            </a:extLst>
          </p:cNvPr>
          <p:cNvSpPr/>
          <p:nvPr/>
        </p:nvSpPr>
        <p:spPr>
          <a:xfrm>
            <a:off x="3165048" y="2086639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Würfel 49">
            <a:extLst>
              <a:ext uri="{FF2B5EF4-FFF2-40B4-BE49-F238E27FC236}">
                <a16:creationId xmlns:a16="http://schemas.microsoft.com/office/drawing/2014/main" id="{4FA2AF6A-2D46-7DD5-9243-8166F0D213BB}"/>
              </a:ext>
            </a:extLst>
          </p:cNvPr>
          <p:cNvSpPr/>
          <p:nvPr/>
        </p:nvSpPr>
        <p:spPr>
          <a:xfrm>
            <a:off x="659966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Würfel 50">
            <a:extLst>
              <a:ext uri="{FF2B5EF4-FFF2-40B4-BE49-F238E27FC236}">
                <a16:creationId xmlns:a16="http://schemas.microsoft.com/office/drawing/2014/main" id="{8C5B0F63-2A33-90D1-306F-C7FCECF077B0}"/>
              </a:ext>
            </a:extLst>
          </p:cNvPr>
          <p:cNvSpPr/>
          <p:nvPr/>
        </p:nvSpPr>
        <p:spPr>
          <a:xfrm>
            <a:off x="1365048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FB0C353C-AE6E-9E73-7C9E-CDCFBFEEF803}"/>
              </a:ext>
            </a:extLst>
          </p:cNvPr>
          <p:cNvSpPr/>
          <p:nvPr/>
        </p:nvSpPr>
        <p:spPr>
          <a:xfrm>
            <a:off x="2085048" y="2462303"/>
            <a:ext cx="720000" cy="720000"/>
          </a:xfrm>
          <a:prstGeom prst="cub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18B0B28B-492A-BC61-2EFA-736048080ECE}"/>
              </a:ext>
            </a:extLst>
          </p:cNvPr>
          <p:cNvSpPr/>
          <p:nvPr/>
        </p:nvSpPr>
        <p:spPr>
          <a:xfrm>
            <a:off x="2790130" y="2462303"/>
            <a:ext cx="720000" cy="720000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95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FEEAA088-39C1-74DA-405F-4B762273A7B7}"/>
              </a:ext>
            </a:extLst>
          </p:cNvPr>
          <p:cNvSpPr/>
          <p:nvPr/>
        </p:nvSpPr>
        <p:spPr>
          <a:xfrm>
            <a:off x="423050" y="371907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996489DD-2ECD-B4BF-3DC4-8D2E34C78377}"/>
              </a:ext>
            </a:extLst>
          </p:cNvPr>
          <p:cNvSpPr/>
          <p:nvPr/>
        </p:nvSpPr>
        <p:spPr>
          <a:xfrm>
            <a:off x="1143921" y="369360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DF4AE64F-5F28-B1E1-B2E7-71209C0F5120}"/>
              </a:ext>
            </a:extLst>
          </p:cNvPr>
          <p:cNvSpPr/>
          <p:nvPr/>
        </p:nvSpPr>
        <p:spPr>
          <a:xfrm>
            <a:off x="423050" y="2797488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56A09CE-E1E4-451B-A992-786589A3FC92}"/>
              </a:ext>
            </a:extLst>
          </p:cNvPr>
          <p:cNvSpPr/>
          <p:nvPr/>
        </p:nvSpPr>
        <p:spPr>
          <a:xfrm>
            <a:off x="784998" y="2794941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AFA86F86-89A0-11BD-5F89-4DDE7BEF411B}"/>
              </a:ext>
            </a:extLst>
          </p:cNvPr>
          <p:cNvSpPr/>
          <p:nvPr/>
        </p:nvSpPr>
        <p:spPr>
          <a:xfrm>
            <a:off x="3200979" y="912346"/>
            <a:ext cx="108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366F9EDE-89BF-920E-30B0-30DBDE6271B8}"/>
              </a:ext>
            </a:extLst>
          </p:cNvPr>
          <p:cNvCxnSpPr>
            <a:cxnSpLocks/>
          </p:cNvCxnSpPr>
          <p:nvPr/>
        </p:nvCxnSpPr>
        <p:spPr>
          <a:xfrm>
            <a:off x="356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94C6AC8E-A034-2A8F-CEB8-ECC52EC34B0F}"/>
              </a:ext>
            </a:extLst>
          </p:cNvPr>
          <p:cNvCxnSpPr>
            <a:cxnSpLocks/>
          </p:cNvCxnSpPr>
          <p:nvPr/>
        </p:nvCxnSpPr>
        <p:spPr>
          <a:xfrm>
            <a:off x="392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ABAB8BE9-6A26-437B-D87F-9861C21C69DA}"/>
              </a:ext>
            </a:extLst>
          </p:cNvPr>
          <p:cNvCxnSpPr>
            <a:cxnSpLocks/>
          </p:cNvCxnSpPr>
          <p:nvPr/>
        </p:nvCxnSpPr>
        <p:spPr>
          <a:xfrm>
            <a:off x="3199965" y="1270507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6477489B-68CF-65E4-273D-CDFE3B811B87}"/>
              </a:ext>
            </a:extLst>
          </p:cNvPr>
          <p:cNvCxnSpPr>
            <a:cxnSpLocks/>
          </p:cNvCxnSpPr>
          <p:nvPr/>
        </p:nvCxnSpPr>
        <p:spPr>
          <a:xfrm>
            <a:off x="3199965" y="1630461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feld 166">
            <a:extLst>
              <a:ext uri="{FF2B5EF4-FFF2-40B4-BE49-F238E27FC236}">
                <a16:creationId xmlns:a16="http://schemas.microsoft.com/office/drawing/2014/main" id="{B2371EE6-63DF-1ABC-838C-6DE5E60D7527}"/>
              </a:ext>
            </a:extLst>
          </p:cNvPr>
          <p:cNvSpPr txBox="1"/>
          <p:nvPr/>
        </p:nvSpPr>
        <p:spPr>
          <a:xfrm>
            <a:off x="323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C050C67F-15C0-517F-2582-5FF8762F259A}"/>
              </a:ext>
            </a:extLst>
          </p:cNvPr>
          <p:cNvSpPr txBox="1"/>
          <p:nvPr/>
        </p:nvSpPr>
        <p:spPr>
          <a:xfrm>
            <a:off x="359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47ED2EF2-8C9A-25E3-DE5A-F0BCF52A91F3}"/>
              </a:ext>
            </a:extLst>
          </p:cNvPr>
          <p:cNvSpPr txBox="1"/>
          <p:nvPr/>
        </p:nvSpPr>
        <p:spPr>
          <a:xfrm>
            <a:off x="3953516" y="906540"/>
            <a:ext cx="3016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  <a:p>
            <a:endParaRPr lang="en-US" dirty="0"/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6350D901-C54B-94F5-0DE6-9B9680160E2E}"/>
              </a:ext>
            </a:extLst>
          </p:cNvPr>
          <p:cNvSpPr txBox="1"/>
          <p:nvPr/>
        </p:nvSpPr>
        <p:spPr>
          <a:xfrm>
            <a:off x="323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A4298AAF-9FA7-7D94-FDD1-8643614E4560}"/>
              </a:ext>
            </a:extLst>
          </p:cNvPr>
          <p:cNvSpPr txBox="1"/>
          <p:nvPr/>
        </p:nvSpPr>
        <p:spPr>
          <a:xfrm>
            <a:off x="359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7AA690F6-59A7-5E75-DA88-BD46732672C6}"/>
              </a:ext>
            </a:extLst>
          </p:cNvPr>
          <p:cNvSpPr txBox="1"/>
          <p:nvPr/>
        </p:nvSpPr>
        <p:spPr>
          <a:xfrm>
            <a:off x="3953516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9B0BCB1C-614D-8076-F607-759E892FB205}"/>
              </a:ext>
            </a:extLst>
          </p:cNvPr>
          <p:cNvSpPr txBox="1"/>
          <p:nvPr/>
        </p:nvSpPr>
        <p:spPr>
          <a:xfrm>
            <a:off x="323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1A78402F-4D15-426E-48E1-530A7F9C694B}"/>
              </a:ext>
            </a:extLst>
          </p:cNvPr>
          <p:cNvSpPr txBox="1"/>
          <p:nvPr/>
        </p:nvSpPr>
        <p:spPr>
          <a:xfrm>
            <a:off x="359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D9CBD1CA-21AC-74D7-F5EB-B8380797667B}"/>
              </a:ext>
            </a:extLst>
          </p:cNvPr>
          <p:cNvSpPr txBox="1"/>
          <p:nvPr/>
        </p:nvSpPr>
        <p:spPr>
          <a:xfrm>
            <a:off x="3953516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stCxn id="75" idx="0"/>
            <a:endCxn id="168" idx="0"/>
          </p:cNvCxnSpPr>
          <p:nvPr/>
        </p:nvCxnSpPr>
        <p:spPr>
          <a:xfrm rot="16200000" flipH="1">
            <a:off x="2355550" y="-482269"/>
            <a:ext cx="537180" cy="2240439"/>
          </a:xfrm>
          <a:prstGeom prst="curvedConnector3">
            <a:avLst>
              <a:gd name="adj1" fmla="val -425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62" idx="2"/>
          </p:cNvCxnSpPr>
          <p:nvPr/>
        </p:nvCxnSpPr>
        <p:spPr>
          <a:xfrm rot="5400000" flipH="1" flipV="1">
            <a:off x="2754436" y="3578276"/>
            <a:ext cx="131155" cy="2627005"/>
          </a:xfrm>
          <a:prstGeom prst="curvedConnector3">
            <a:avLst>
              <a:gd name="adj1" fmla="val -1742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717234" y="453284"/>
            <a:ext cx="10759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Stride = 2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D352CEFC-9B77-9BF5-D3D6-FF22AA41BA2F}"/>
              </a:ext>
            </a:extLst>
          </p:cNvPr>
          <p:cNvSpPr txBox="1"/>
          <p:nvPr/>
        </p:nvSpPr>
        <p:spPr>
          <a:xfrm>
            <a:off x="3986054" y="495000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Stride = 1</a:t>
            </a:r>
          </a:p>
        </p:txBody>
      </p:sp>
      <p:sp>
        <p:nvSpPr>
          <p:cNvPr id="262" name="Rechteck 261">
            <a:extLst>
              <a:ext uri="{FF2B5EF4-FFF2-40B4-BE49-F238E27FC236}">
                <a16:creationId xmlns:a16="http://schemas.microsoft.com/office/drawing/2014/main" id="{D6725D75-C0BF-2D20-61F3-0001A1AA104C}"/>
              </a:ext>
            </a:extLst>
          </p:cNvPr>
          <p:cNvSpPr/>
          <p:nvPr/>
        </p:nvSpPr>
        <p:spPr>
          <a:xfrm>
            <a:off x="3233517" y="3026201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Gerade Verbindung 262">
            <a:extLst>
              <a:ext uri="{FF2B5EF4-FFF2-40B4-BE49-F238E27FC236}">
                <a16:creationId xmlns:a16="http://schemas.microsoft.com/office/drawing/2014/main" id="{88B06917-CC94-67AA-DCA3-68724287C6C6}"/>
              </a:ext>
            </a:extLst>
          </p:cNvPr>
          <p:cNvCxnSpPr>
            <a:cxnSpLocks/>
          </p:cNvCxnSpPr>
          <p:nvPr/>
        </p:nvCxnSpPr>
        <p:spPr>
          <a:xfrm>
            <a:off x="359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 Verbindung 263">
            <a:extLst>
              <a:ext uri="{FF2B5EF4-FFF2-40B4-BE49-F238E27FC236}">
                <a16:creationId xmlns:a16="http://schemas.microsoft.com/office/drawing/2014/main" id="{5642F317-3F52-B64B-D676-CB140CD7A6A8}"/>
              </a:ext>
            </a:extLst>
          </p:cNvPr>
          <p:cNvCxnSpPr>
            <a:cxnSpLocks/>
          </p:cNvCxnSpPr>
          <p:nvPr/>
        </p:nvCxnSpPr>
        <p:spPr>
          <a:xfrm>
            <a:off x="395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19858DA9-5C29-9A9C-3DCC-5FB4DA24A164}"/>
              </a:ext>
            </a:extLst>
          </p:cNvPr>
          <p:cNvCxnSpPr>
            <a:cxnSpLocks/>
          </p:cNvCxnSpPr>
          <p:nvPr/>
        </p:nvCxnSpPr>
        <p:spPr>
          <a:xfrm>
            <a:off x="431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0EB2055A-7B53-F938-598A-7C74B67C4A4A}"/>
              </a:ext>
            </a:extLst>
          </p:cNvPr>
          <p:cNvCxnSpPr>
            <a:cxnSpLocks/>
          </p:cNvCxnSpPr>
          <p:nvPr/>
        </p:nvCxnSpPr>
        <p:spPr>
          <a:xfrm>
            <a:off x="467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266">
            <a:extLst>
              <a:ext uri="{FF2B5EF4-FFF2-40B4-BE49-F238E27FC236}">
                <a16:creationId xmlns:a16="http://schemas.microsoft.com/office/drawing/2014/main" id="{A69B668C-4E41-B1DB-A315-1D79B635A4B9}"/>
              </a:ext>
            </a:extLst>
          </p:cNvPr>
          <p:cNvCxnSpPr>
            <a:cxnSpLocks/>
          </p:cNvCxnSpPr>
          <p:nvPr/>
        </p:nvCxnSpPr>
        <p:spPr>
          <a:xfrm>
            <a:off x="3232503" y="3384362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Gerade Verbindung 267">
            <a:extLst>
              <a:ext uri="{FF2B5EF4-FFF2-40B4-BE49-F238E27FC236}">
                <a16:creationId xmlns:a16="http://schemas.microsoft.com/office/drawing/2014/main" id="{AADF4498-31D2-0152-F617-623221C22B56}"/>
              </a:ext>
            </a:extLst>
          </p:cNvPr>
          <p:cNvCxnSpPr>
            <a:cxnSpLocks/>
          </p:cNvCxnSpPr>
          <p:nvPr/>
        </p:nvCxnSpPr>
        <p:spPr>
          <a:xfrm>
            <a:off x="3232503" y="3744316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7BEF1E1B-E2E7-D448-FABC-E09317A6B683}"/>
              </a:ext>
            </a:extLst>
          </p:cNvPr>
          <p:cNvCxnSpPr>
            <a:cxnSpLocks/>
          </p:cNvCxnSpPr>
          <p:nvPr/>
        </p:nvCxnSpPr>
        <p:spPr>
          <a:xfrm>
            <a:off x="3232503" y="4104270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EBE4D6E9-3576-AA31-1FAD-4DAE645E6FA9}"/>
              </a:ext>
            </a:extLst>
          </p:cNvPr>
          <p:cNvCxnSpPr>
            <a:cxnSpLocks/>
          </p:cNvCxnSpPr>
          <p:nvPr/>
        </p:nvCxnSpPr>
        <p:spPr>
          <a:xfrm>
            <a:off x="3232503" y="4464224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270">
            <a:extLst>
              <a:ext uri="{FF2B5EF4-FFF2-40B4-BE49-F238E27FC236}">
                <a16:creationId xmlns:a16="http://schemas.microsoft.com/office/drawing/2014/main" id="{C90DEAB1-6087-8902-A09E-BC58997477E9}"/>
              </a:ext>
            </a:extLst>
          </p:cNvPr>
          <p:cNvCxnSpPr>
            <a:cxnSpLocks/>
          </p:cNvCxnSpPr>
          <p:nvPr/>
        </p:nvCxnSpPr>
        <p:spPr>
          <a:xfrm>
            <a:off x="3232503" y="4824178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ABC4FAE5-465E-73C0-736F-FCCCA36459CE}"/>
              </a:ext>
            </a:extLst>
          </p:cNvPr>
          <p:cNvSpPr txBox="1"/>
          <p:nvPr/>
        </p:nvSpPr>
        <p:spPr>
          <a:xfrm>
            <a:off x="326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BCB925-618A-BF06-3E1F-96A2705B8A4E}"/>
              </a:ext>
            </a:extLst>
          </p:cNvPr>
          <p:cNvSpPr txBox="1"/>
          <p:nvPr/>
        </p:nvSpPr>
        <p:spPr>
          <a:xfrm>
            <a:off x="362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4" name="Textfeld 273">
            <a:extLst>
              <a:ext uri="{FF2B5EF4-FFF2-40B4-BE49-F238E27FC236}">
                <a16:creationId xmlns:a16="http://schemas.microsoft.com/office/drawing/2014/main" id="{02D9FD9C-A9FD-5374-DF24-4EBF4C857849}"/>
              </a:ext>
            </a:extLst>
          </p:cNvPr>
          <p:cNvSpPr txBox="1"/>
          <p:nvPr/>
        </p:nvSpPr>
        <p:spPr>
          <a:xfrm>
            <a:off x="3986054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5" name="Textfeld 274">
            <a:extLst>
              <a:ext uri="{FF2B5EF4-FFF2-40B4-BE49-F238E27FC236}">
                <a16:creationId xmlns:a16="http://schemas.microsoft.com/office/drawing/2014/main" id="{5A20183C-2CC5-9E09-97A4-5DD55614F203}"/>
              </a:ext>
            </a:extLst>
          </p:cNvPr>
          <p:cNvSpPr txBox="1"/>
          <p:nvPr/>
        </p:nvSpPr>
        <p:spPr>
          <a:xfrm>
            <a:off x="4346053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6" name="Textfeld 275">
            <a:extLst>
              <a:ext uri="{FF2B5EF4-FFF2-40B4-BE49-F238E27FC236}">
                <a16:creationId xmlns:a16="http://schemas.microsoft.com/office/drawing/2014/main" id="{B580BA31-9CB9-54A6-A720-80FDFD17D40B}"/>
              </a:ext>
            </a:extLst>
          </p:cNvPr>
          <p:cNvSpPr txBox="1"/>
          <p:nvPr/>
        </p:nvSpPr>
        <p:spPr>
          <a:xfrm>
            <a:off x="4706052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C21C44F9-D141-3049-18CB-46CF60CB2353}"/>
              </a:ext>
            </a:extLst>
          </p:cNvPr>
          <p:cNvSpPr txBox="1"/>
          <p:nvPr/>
        </p:nvSpPr>
        <p:spPr>
          <a:xfrm>
            <a:off x="326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9D9D589-1BD3-C718-69C5-7C8AB527AC19}"/>
              </a:ext>
            </a:extLst>
          </p:cNvPr>
          <p:cNvSpPr txBox="1"/>
          <p:nvPr/>
        </p:nvSpPr>
        <p:spPr>
          <a:xfrm>
            <a:off x="362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2BEB7B4E-6B1E-BB81-5E62-1A11F1795EC0}"/>
              </a:ext>
            </a:extLst>
          </p:cNvPr>
          <p:cNvSpPr txBox="1"/>
          <p:nvPr/>
        </p:nvSpPr>
        <p:spPr>
          <a:xfrm>
            <a:off x="3986054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337B84E0-0E00-0896-2103-9D3DF48DDA6F}"/>
              </a:ext>
            </a:extLst>
          </p:cNvPr>
          <p:cNvSpPr txBox="1"/>
          <p:nvPr/>
        </p:nvSpPr>
        <p:spPr>
          <a:xfrm>
            <a:off x="4346053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737E23C2-19AA-9E87-25B1-4AD9217655F4}"/>
              </a:ext>
            </a:extLst>
          </p:cNvPr>
          <p:cNvSpPr txBox="1"/>
          <p:nvPr/>
        </p:nvSpPr>
        <p:spPr>
          <a:xfrm>
            <a:off x="4706052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17FE8C5A-B8D0-FFB2-DA8F-7CD57F4FAFC2}"/>
              </a:ext>
            </a:extLst>
          </p:cNvPr>
          <p:cNvSpPr txBox="1"/>
          <p:nvPr/>
        </p:nvSpPr>
        <p:spPr>
          <a:xfrm>
            <a:off x="326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12E98D37-0CEE-0096-A2DC-B6A938CFC170}"/>
              </a:ext>
            </a:extLst>
          </p:cNvPr>
          <p:cNvSpPr txBox="1"/>
          <p:nvPr/>
        </p:nvSpPr>
        <p:spPr>
          <a:xfrm>
            <a:off x="362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FD2789B1-3D65-2C50-0E01-164AF60C6D3D}"/>
              </a:ext>
            </a:extLst>
          </p:cNvPr>
          <p:cNvSpPr txBox="1"/>
          <p:nvPr/>
        </p:nvSpPr>
        <p:spPr>
          <a:xfrm>
            <a:off x="3986054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FFC1D913-1CD1-188F-552F-A93CB10AB263}"/>
              </a:ext>
            </a:extLst>
          </p:cNvPr>
          <p:cNvSpPr txBox="1"/>
          <p:nvPr/>
        </p:nvSpPr>
        <p:spPr>
          <a:xfrm>
            <a:off x="4346053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0B8E9CEF-45AD-20E6-AB44-1C95095F8DFC}"/>
              </a:ext>
            </a:extLst>
          </p:cNvPr>
          <p:cNvSpPr txBox="1"/>
          <p:nvPr/>
        </p:nvSpPr>
        <p:spPr>
          <a:xfrm>
            <a:off x="4706052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EF552D0F-D318-7368-546E-1C41CA215281}"/>
              </a:ext>
            </a:extLst>
          </p:cNvPr>
          <p:cNvSpPr txBox="1"/>
          <p:nvPr/>
        </p:nvSpPr>
        <p:spPr>
          <a:xfrm>
            <a:off x="326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7AD45C88-9AB3-1C95-9254-085FA2794452}"/>
              </a:ext>
            </a:extLst>
          </p:cNvPr>
          <p:cNvSpPr txBox="1"/>
          <p:nvPr/>
        </p:nvSpPr>
        <p:spPr>
          <a:xfrm>
            <a:off x="362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AFCB03C4-D4F0-36EA-D159-2A9D7A3DAC2E}"/>
              </a:ext>
            </a:extLst>
          </p:cNvPr>
          <p:cNvSpPr txBox="1"/>
          <p:nvPr/>
        </p:nvSpPr>
        <p:spPr>
          <a:xfrm>
            <a:off x="3986054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E6779D24-9231-97D6-8D29-355822ED39CA}"/>
              </a:ext>
            </a:extLst>
          </p:cNvPr>
          <p:cNvSpPr txBox="1"/>
          <p:nvPr/>
        </p:nvSpPr>
        <p:spPr>
          <a:xfrm>
            <a:off x="4346053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1" name="Textfeld 290">
            <a:extLst>
              <a:ext uri="{FF2B5EF4-FFF2-40B4-BE49-F238E27FC236}">
                <a16:creationId xmlns:a16="http://schemas.microsoft.com/office/drawing/2014/main" id="{90C5AE95-D553-992E-5272-C218521B01E3}"/>
              </a:ext>
            </a:extLst>
          </p:cNvPr>
          <p:cNvSpPr txBox="1"/>
          <p:nvPr/>
        </p:nvSpPr>
        <p:spPr>
          <a:xfrm>
            <a:off x="4706052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2" name="Textfeld 291">
            <a:extLst>
              <a:ext uri="{FF2B5EF4-FFF2-40B4-BE49-F238E27FC236}">
                <a16:creationId xmlns:a16="http://schemas.microsoft.com/office/drawing/2014/main" id="{2C043ED5-AA2E-4C48-B696-24814966E906}"/>
              </a:ext>
            </a:extLst>
          </p:cNvPr>
          <p:cNvSpPr txBox="1"/>
          <p:nvPr/>
        </p:nvSpPr>
        <p:spPr>
          <a:xfrm>
            <a:off x="327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7207B13B-E551-42FA-BDC2-C2EBA5404BB5}"/>
              </a:ext>
            </a:extLst>
          </p:cNvPr>
          <p:cNvSpPr txBox="1"/>
          <p:nvPr/>
        </p:nvSpPr>
        <p:spPr>
          <a:xfrm>
            <a:off x="363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4" name="Textfeld 293">
            <a:extLst>
              <a:ext uri="{FF2B5EF4-FFF2-40B4-BE49-F238E27FC236}">
                <a16:creationId xmlns:a16="http://schemas.microsoft.com/office/drawing/2014/main" id="{A8502BB8-AE6A-4567-9381-1A670D47CE79}"/>
              </a:ext>
            </a:extLst>
          </p:cNvPr>
          <p:cNvSpPr txBox="1"/>
          <p:nvPr/>
        </p:nvSpPr>
        <p:spPr>
          <a:xfrm>
            <a:off x="3994775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5" name="Textfeld 294">
            <a:extLst>
              <a:ext uri="{FF2B5EF4-FFF2-40B4-BE49-F238E27FC236}">
                <a16:creationId xmlns:a16="http://schemas.microsoft.com/office/drawing/2014/main" id="{7D25531E-F0E0-0652-541F-02B0DC1C692D}"/>
              </a:ext>
            </a:extLst>
          </p:cNvPr>
          <p:cNvSpPr txBox="1"/>
          <p:nvPr/>
        </p:nvSpPr>
        <p:spPr>
          <a:xfrm>
            <a:off x="4354774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6" name="Textfeld 295">
            <a:extLst>
              <a:ext uri="{FF2B5EF4-FFF2-40B4-BE49-F238E27FC236}">
                <a16:creationId xmlns:a16="http://schemas.microsoft.com/office/drawing/2014/main" id="{1FC31B30-9433-8811-44E0-995449699505}"/>
              </a:ext>
            </a:extLst>
          </p:cNvPr>
          <p:cNvSpPr txBox="1"/>
          <p:nvPr/>
        </p:nvSpPr>
        <p:spPr>
          <a:xfrm>
            <a:off x="4714773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02" name="Gerade Verbindung 301">
            <a:extLst>
              <a:ext uri="{FF2B5EF4-FFF2-40B4-BE49-F238E27FC236}">
                <a16:creationId xmlns:a16="http://schemas.microsoft.com/office/drawing/2014/main" id="{E08C459C-1AAD-07FF-6F7B-7B88AF4934E9}"/>
              </a:ext>
            </a:extLst>
          </p:cNvPr>
          <p:cNvCxnSpPr>
            <a:cxnSpLocks/>
          </p:cNvCxnSpPr>
          <p:nvPr/>
        </p:nvCxnSpPr>
        <p:spPr>
          <a:xfrm>
            <a:off x="503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274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FEEAA088-39C1-74DA-405F-4B762273A7B7}"/>
              </a:ext>
            </a:extLst>
          </p:cNvPr>
          <p:cNvSpPr/>
          <p:nvPr/>
        </p:nvSpPr>
        <p:spPr>
          <a:xfrm>
            <a:off x="423050" y="371907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996489DD-2ECD-B4BF-3DC4-8D2E34C78377}"/>
              </a:ext>
            </a:extLst>
          </p:cNvPr>
          <p:cNvSpPr/>
          <p:nvPr/>
        </p:nvSpPr>
        <p:spPr>
          <a:xfrm>
            <a:off x="1143921" y="369360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DF4AE64F-5F28-B1E1-B2E7-71209C0F5120}"/>
              </a:ext>
            </a:extLst>
          </p:cNvPr>
          <p:cNvSpPr/>
          <p:nvPr/>
        </p:nvSpPr>
        <p:spPr>
          <a:xfrm>
            <a:off x="423050" y="2801859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B56A09CE-E1E4-451B-A992-786589A3FC92}"/>
              </a:ext>
            </a:extLst>
          </p:cNvPr>
          <p:cNvSpPr/>
          <p:nvPr/>
        </p:nvSpPr>
        <p:spPr>
          <a:xfrm>
            <a:off x="1146246" y="2801859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AFA86F86-89A0-11BD-5F89-4DDE7BEF411B}"/>
              </a:ext>
            </a:extLst>
          </p:cNvPr>
          <p:cNvSpPr/>
          <p:nvPr/>
        </p:nvSpPr>
        <p:spPr>
          <a:xfrm>
            <a:off x="3200979" y="912346"/>
            <a:ext cx="108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366F9EDE-89BF-920E-30B0-30DBDE6271B8}"/>
              </a:ext>
            </a:extLst>
          </p:cNvPr>
          <p:cNvCxnSpPr>
            <a:cxnSpLocks/>
          </p:cNvCxnSpPr>
          <p:nvPr/>
        </p:nvCxnSpPr>
        <p:spPr>
          <a:xfrm>
            <a:off x="356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94C6AC8E-A034-2A8F-CEB8-ECC52EC34B0F}"/>
              </a:ext>
            </a:extLst>
          </p:cNvPr>
          <p:cNvCxnSpPr>
            <a:cxnSpLocks/>
          </p:cNvCxnSpPr>
          <p:nvPr/>
        </p:nvCxnSpPr>
        <p:spPr>
          <a:xfrm>
            <a:off x="3920979" y="910553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ABAB8BE9-6A26-437B-D87F-9861C21C69DA}"/>
              </a:ext>
            </a:extLst>
          </p:cNvPr>
          <p:cNvCxnSpPr>
            <a:cxnSpLocks/>
          </p:cNvCxnSpPr>
          <p:nvPr/>
        </p:nvCxnSpPr>
        <p:spPr>
          <a:xfrm>
            <a:off x="3199965" y="1270507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6477489B-68CF-65E4-273D-CDFE3B811B87}"/>
              </a:ext>
            </a:extLst>
          </p:cNvPr>
          <p:cNvCxnSpPr>
            <a:cxnSpLocks/>
          </p:cNvCxnSpPr>
          <p:nvPr/>
        </p:nvCxnSpPr>
        <p:spPr>
          <a:xfrm>
            <a:off x="3199965" y="1630461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feld 166">
            <a:extLst>
              <a:ext uri="{FF2B5EF4-FFF2-40B4-BE49-F238E27FC236}">
                <a16:creationId xmlns:a16="http://schemas.microsoft.com/office/drawing/2014/main" id="{B2371EE6-63DF-1ABC-838C-6DE5E60D7527}"/>
              </a:ext>
            </a:extLst>
          </p:cNvPr>
          <p:cNvSpPr txBox="1"/>
          <p:nvPr/>
        </p:nvSpPr>
        <p:spPr>
          <a:xfrm>
            <a:off x="323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C050C67F-15C0-517F-2582-5FF8762F259A}"/>
              </a:ext>
            </a:extLst>
          </p:cNvPr>
          <p:cNvSpPr txBox="1"/>
          <p:nvPr/>
        </p:nvSpPr>
        <p:spPr>
          <a:xfrm>
            <a:off x="3593517" y="90654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69" name="Textfeld 168">
            <a:extLst>
              <a:ext uri="{FF2B5EF4-FFF2-40B4-BE49-F238E27FC236}">
                <a16:creationId xmlns:a16="http://schemas.microsoft.com/office/drawing/2014/main" id="{47ED2EF2-8C9A-25E3-DE5A-F0BCF52A91F3}"/>
              </a:ext>
            </a:extLst>
          </p:cNvPr>
          <p:cNvSpPr txBox="1"/>
          <p:nvPr/>
        </p:nvSpPr>
        <p:spPr>
          <a:xfrm>
            <a:off x="3953516" y="906540"/>
            <a:ext cx="3016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  <a:p>
            <a:endParaRPr lang="en-US" dirty="0"/>
          </a:p>
        </p:txBody>
      </p:sp>
      <p:sp>
        <p:nvSpPr>
          <p:cNvPr id="172" name="Textfeld 171">
            <a:extLst>
              <a:ext uri="{FF2B5EF4-FFF2-40B4-BE49-F238E27FC236}">
                <a16:creationId xmlns:a16="http://schemas.microsoft.com/office/drawing/2014/main" id="{6350D901-C54B-94F5-0DE6-9B9680160E2E}"/>
              </a:ext>
            </a:extLst>
          </p:cNvPr>
          <p:cNvSpPr txBox="1"/>
          <p:nvPr/>
        </p:nvSpPr>
        <p:spPr>
          <a:xfrm>
            <a:off x="323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A4298AAF-9FA7-7D94-FDD1-8643614E4560}"/>
              </a:ext>
            </a:extLst>
          </p:cNvPr>
          <p:cNvSpPr txBox="1"/>
          <p:nvPr/>
        </p:nvSpPr>
        <p:spPr>
          <a:xfrm>
            <a:off x="3593517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7AA690F6-59A7-5E75-DA88-BD46732672C6}"/>
              </a:ext>
            </a:extLst>
          </p:cNvPr>
          <p:cNvSpPr txBox="1"/>
          <p:nvPr/>
        </p:nvSpPr>
        <p:spPr>
          <a:xfrm>
            <a:off x="3953516" y="12604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9B0BCB1C-614D-8076-F607-759E892FB205}"/>
              </a:ext>
            </a:extLst>
          </p:cNvPr>
          <p:cNvSpPr txBox="1"/>
          <p:nvPr/>
        </p:nvSpPr>
        <p:spPr>
          <a:xfrm>
            <a:off x="323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8" name="Textfeld 177">
            <a:extLst>
              <a:ext uri="{FF2B5EF4-FFF2-40B4-BE49-F238E27FC236}">
                <a16:creationId xmlns:a16="http://schemas.microsoft.com/office/drawing/2014/main" id="{1A78402F-4D15-426E-48E1-530A7F9C694B}"/>
              </a:ext>
            </a:extLst>
          </p:cNvPr>
          <p:cNvSpPr txBox="1"/>
          <p:nvPr/>
        </p:nvSpPr>
        <p:spPr>
          <a:xfrm>
            <a:off x="3593517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79" name="Textfeld 178">
            <a:extLst>
              <a:ext uri="{FF2B5EF4-FFF2-40B4-BE49-F238E27FC236}">
                <a16:creationId xmlns:a16="http://schemas.microsoft.com/office/drawing/2014/main" id="{D9CBD1CA-21AC-74D7-F5EB-B8380797667B}"/>
              </a:ext>
            </a:extLst>
          </p:cNvPr>
          <p:cNvSpPr txBox="1"/>
          <p:nvPr/>
        </p:nvSpPr>
        <p:spPr>
          <a:xfrm>
            <a:off x="3953516" y="1625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stCxn id="75" idx="0"/>
            <a:endCxn id="168" idx="0"/>
          </p:cNvCxnSpPr>
          <p:nvPr/>
        </p:nvCxnSpPr>
        <p:spPr>
          <a:xfrm rot="16200000" flipH="1">
            <a:off x="2355550" y="-482269"/>
            <a:ext cx="537180" cy="2240439"/>
          </a:xfrm>
          <a:prstGeom prst="curvedConnector3">
            <a:avLst>
              <a:gd name="adj1" fmla="val -4255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" idx="2"/>
          </p:cNvCxnSpPr>
          <p:nvPr/>
        </p:nvCxnSpPr>
        <p:spPr>
          <a:xfrm rot="5400000" flipH="1" flipV="1">
            <a:off x="2705094" y="3271675"/>
            <a:ext cx="487099" cy="2884264"/>
          </a:xfrm>
          <a:prstGeom prst="curvedConnector3">
            <a:avLst>
              <a:gd name="adj1" fmla="val -4693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717234" y="453284"/>
            <a:ext cx="10759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Stride = 2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8CA5FCF-A560-045C-D811-D9DF18B829B9}"/>
              </a:ext>
            </a:extLst>
          </p:cNvPr>
          <p:cNvSpPr/>
          <p:nvPr/>
        </p:nvSpPr>
        <p:spPr>
          <a:xfrm>
            <a:off x="3251777" y="3390257"/>
            <a:ext cx="2277997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BA40C1C3-F8E9-F16D-8582-51EB7D9D95CF}"/>
              </a:ext>
            </a:extLst>
          </p:cNvPr>
          <p:cNvCxnSpPr>
            <a:cxnSpLocks/>
          </p:cNvCxnSpPr>
          <p:nvPr/>
        </p:nvCxnSpPr>
        <p:spPr>
          <a:xfrm>
            <a:off x="4010096" y="3393629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3DADAA2E-D626-55C9-44AC-A603655370EA}"/>
              </a:ext>
            </a:extLst>
          </p:cNvPr>
          <p:cNvCxnSpPr>
            <a:cxnSpLocks/>
          </p:cNvCxnSpPr>
          <p:nvPr/>
        </p:nvCxnSpPr>
        <p:spPr>
          <a:xfrm>
            <a:off x="4769428" y="3393629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330046C6-62E9-798D-9CB8-B5008D80D5B4}"/>
              </a:ext>
            </a:extLst>
          </p:cNvPr>
          <p:cNvCxnSpPr>
            <a:cxnSpLocks/>
          </p:cNvCxnSpPr>
          <p:nvPr/>
        </p:nvCxnSpPr>
        <p:spPr>
          <a:xfrm>
            <a:off x="3250764" y="3748418"/>
            <a:ext cx="22779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2E4DC68-857B-5020-58CE-0364471DEE94}"/>
              </a:ext>
            </a:extLst>
          </p:cNvPr>
          <p:cNvCxnSpPr>
            <a:cxnSpLocks/>
          </p:cNvCxnSpPr>
          <p:nvPr/>
        </p:nvCxnSpPr>
        <p:spPr>
          <a:xfrm>
            <a:off x="3250764" y="4108372"/>
            <a:ext cx="22779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C550F004-14A1-BE42-68DB-BDBB159EF483}"/>
              </a:ext>
            </a:extLst>
          </p:cNvPr>
          <p:cNvSpPr txBox="1"/>
          <p:nvPr/>
        </p:nvSpPr>
        <p:spPr>
          <a:xfrm>
            <a:off x="3495856" y="3381608"/>
            <a:ext cx="2763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24EF3B4-413A-5A08-C6F5-7A36DCF24F9B}"/>
              </a:ext>
            </a:extLst>
          </p:cNvPr>
          <p:cNvSpPr txBox="1"/>
          <p:nvPr/>
        </p:nvSpPr>
        <p:spPr>
          <a:xfrm>
            <a:off x="4277986" y="3380740"/>
            <a:ext cx="2763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D49FB24-AED5-2216-F8B3-A9BF2E1B0451}"/>
              </a:ext>
            </a:extLst>
          </p:cNvPr>
          <p:cNvSpPr txBox="1"/>
          <p:nvPr/>
        </p:nvSpPr>
        <p:spPr>
          <a:xfrm>
            <a:off x="5021390" y="3385521"/>
            <a:ext cx="27630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F20A7FB-42DC-2265-4333-EE376CEC983F}"/>
              </a:ext>
            </a:extLst>
          </p:cNvPr>
          <p:cNvSpPr txBox="1"/>
          <p:nvPr/>
        </p:nvSpPr>
        <p:spPr>
          <a:xfrm>
            <a:off x="3486559" y="3735490"/>
            <a:ext cx="29492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7EDFE727-9859-D57D-3E41-A6A6E6C99CA3}"/>
              </a:ext>
            </a:extLst>
          </p:cNvPr>
          <p:cNvSpPr txBox="1"/>
          <p:nvPr/>
        </p:nvSpPr>
        <p:spPr>
          <a:xfrm>
            <a:off x="4277707" y="3734622"/>
            <a:ext cx="2091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95DB3657-E4F5-8C0A-66F6-4631FDF843D8}"/>
              </a:ext>
            </a:extLst>
          </p:cNvPr>
          <p:cNvSpPr txBox="1"/>
          <p:nvPr/>
        </p:nvSpPr>
        <p:spPr>
          <a:xfrm>
            <a:off x="4933999" y="3748963"/>
            <a:ext cx="6317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CDF16CE6-9935-6B1C-FEB5-9945ED71A90F}"/>
              </a:ext>
            </a:extLst>
          </p:cNvPr>
          <p:cNvSpPr txBox="1"/>
          <p:nvPr/>
        </p:nvSpPr>
        <p:spPr>
          <a:xfrm>
            <a:off x="3337182" y="4080723"/>
            <a:ext cx="5936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2.25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FCCE8058-918B-079A-9DCA-0D3E0A50E7BE}"/>
              </a:ext>
            </a:extLst>
          </p:cNvPr>
          <p:cNvSpPr txBox="1"/>
          <p:nvPr/>
        </p:nvSpPr>
        <p:spPr>
          <a:xfrm>
            <a:off x="4187266" y="4099332"/>
            <a:ext cx="6158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D998683-719C-9922-AE33-3DEC8D41CBFB}"/>
              </a:ext>
            </a:extLst>
          </p:cNvPr>
          <p:cNvSpPr txBox="1"/>
          <p:nvPr/>
        </p:nvSpPr>
        <p:spPr>
          <a:xfrm>
            <a:off x="5001735" y="4104112"/>
            <a:ext cx="30742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5E2D92B6-2D79-8FFB-BC4B-B3803123A6A1}"/>
              </a:ext>
            </a:extLst>
          </p:cNvPr>
          <p:cNvSpPr txBox="1"/>
          <p:nvPr/>
        </p:nvSpPr>
        <p:spPr>
          <a:xfrm>
            <a:off x="4152227" y="4791299"/>
            <a:ext cx="10759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Stride = 2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8E189005-9C91-4D36-4CAB-44A398D418C4}"/>
              </a:ext>
            </a:extLst>
          </p:cNvPr>
          <p:cNvSpPr txBox="1"/>
          <p:nvPr/>
        </p:nvSpPr>
        <p:spPr>
          <a:xfrm>
            <a:off x="3999044" y="5111630"/>
            <a:ext cx="13548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AVG-pooling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B335C699-34B3-8644-E574-018A61E550C1}"/>
              </a:ext>
            </a:extLst>
          </p:cNvPr>
          <p:cNvSpPr txBox="1"/>
          <p:nvPr/>
        </p:nvSpPr>
        <p:spPr>
          <a:xfrm>
            <a:off x="3586556" y="136990"/>
            <a:ext cx="139865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MAX-pooling</a:t>
            </a:r>
          </a:p>
        </p:txBody>
      </p:sp>
    </p:spTree>
    <p:extLst>
      <p:ext uri="{BB962C8B-B14F-4D97-AF65-F5344CB8AC3E}">
        <p14:creationId xmlns:p14="http://schemas.microsoft.com/office/powerpoint/2010/main" val="3104854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5B610B1-64B9-9EE2-AAAF-29ABA95A35DD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5C9D325A-1FFE-414B-1EEA-9F3373C9BED3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A6FB29B-E3D9-A4A7-FA54-063DAF46FABE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B9986D7-6C68-A02A-0126-0D12744318C7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220A2B6-20FB-4B2A-D1C2-4DA4789CD96F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ABD2C56-647C-453A-DB4C-5DB31F5EE6CE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5D54CEB-6123-02E7-64EB-76C95E74CBC4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7F79E3E-BD77-302F-08AE-E0B18916B1CC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C6D6995C-7F85-2C81-D39A-AF50E857D4E2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0788294C-8122-E173-4D56-F70B969AB65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A9A0303-7EBC-6C8C-C194-264E17A85B9D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AFCD3F0-A834-BD9E-365A-8E87BEAA0F72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6D3BB0F-CD4D-0045-6FB2-1320DE5ADDD9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56F8ABB-B5A2-DCD8-3AED-760D98A72D5C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CC7EAD-3D77-6EDB-EF1C-945F8CA621C3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D721198-34A5-F7C3-7089-D92B2C0F2B0D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C503202-5975-C127-FD97-9646C7B6F6F3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A94BC5E-3D46-1980-1780-1957F0AF790E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8B244C6-1138-7D4B-4AD4-72FBDC13EC10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242858A-0C30-8275-04F0-74A872A45CD5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0EE04D6-EB06-FF8D-528D-0D5694E66229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8BA6A2A-3F14-E026-0AF8-B07E9AF43694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32ABE13-E830-0779-AC34-9200F2BC9956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F317622-D165-34F9-8666-0B4162B214BD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23303D6D-9534-1DBC-2496-424A4799A3AB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9CB4991-A867-612C-A1D6-1AAD6C3A7CB0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2B58D10-F49B-2817-A5B0-72250763544D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820D792-C9EF-2E7E-EE73-0998A9BB6A2C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F570F728-EBF6-A7F0-1BC1-917130EDCD37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E497A1D-3D87-9DF7-A2A6-472B6127820F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029E601E-E8DD-D7B1-0CDD-631BC0866CF0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B492F0-53C4-263A-AEA5-595D2C481712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46251BB3-72A7-9733-D6A6-5BB1ABCD4449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612784F-68A0-6E73-6C37-67F5210F23B8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850CBFB-2AAF-91C5-0258-BDE21A808482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C628756-6A3C-3F71-6FDD-BB5599FD41C4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D8E04A-6073-C9B7-703D-FD06D3B35EFF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22DA2A-F62B-C0B7-9EC5-615E2C61B354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F8C57464-4DAD-D7A4-924A-C29FDF4B9534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7BF97B5-BAAF-C1C8-D070-9BCCA8E77A34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CB274114-3268-B2A6-90D0-C654EB4F6E55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E28EF127-F8A0-828B-314F-4E6D5D8539BA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2D696F7C-E693-AB26-3DC8-F439504183D3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3BD20C9D-D4C4-FEDE-20F5-3B295867F5F3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C071DC4-AABA-EFC8-76C9-203FFA768401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7E9717-E7FB-A8E3-750A-BD33C2E4DC25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8A1750BC-0DA8-0709-1866-4910F48357A0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C6B82AE8-1538-F1A2-34C5-1DB46D0960C7}"/>
              </a:ext>
            </a:extLst>
          </p:cNvPr>
          <p:cNvSpPr/>
          <p:nvPr/>
        </p:nvSpPr>
        <p:spPr>
          <a:xfrm>
            <a:off x="426512" y="2797356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Gerade Verbindung 98">
            <a:extLst>
              <a:ext uri="{FF2B5EF4-FFF2-40B4-BE49-F238E27FC236}">
                <a16:creationId xmlns:a16="http://schemas.microsoft.com/office/drawing/2014/main" id="{1EB525E1-5D22-263C-80CC-5A177043AC71}"/>
              </a:ext>
            </a:extLst>
          </p:cNvPr>
          <p:cNvCxnSpPr>
            <a:cxnSpLocks/>
          </p:cNvCxnSpPr>
          <p:nvPr/>
        </p:nvCxnSpPr>
        <p:spPr>
          <a:xfrm>
            <a:off x="78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E9D67A65-E03F-4F7C-B67C-55B170E2DD6D}"/>
              </a:ext>
            </a:extLst>
          </p:cNvPr>
          <p:cNvCxnSpPr>
            <a:cxnSpLocks/>
          </p:cNvCxnSpPr>
          <p:nvPr/>
        </p:nvCxnSpPr>
        <p:spPr>
          <a:xfrm>
            <a:off x="114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84A16661-583E-813D-B481-EE96F0730438}"/>
              </a:ext>
            </a:extLst>
          </p:cNvPr>
          <p:cNvCxnSpPr>
            <a:cxnSpLocks/>
          </p:cNvCxnSpPr>
          <p:nvPr/>
        </p:nvCxnSpPr>
        <p:spPr>
          <a:xfrm>
            <a:off x="150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83648E9B-AF25-C6CF-AA36-426A294C4816}"/>
              </a:ext>
            </a:extLst>
          </p:cNvPr>
          <p:cNvCxnSpPr>
            <a:cxnSpLocks/>
          </p:cNvCxnSpPr>
          <p:nvPr/>
        </p:nvCxnSpPr>
        <p:spPr>
          <a:xfrm>
            <a:off x="186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E313159B-E372-6794-949C-389E37E5EFCF}"/>
              </a:ext>
            </a:extLst>
          </p:cNvPr>
          <p:cNvCxnSpPr>
            <a:cxnSpLocks/>
          </p:cNvCxnSpPr>
          <p:nvPr/>
        </p:nvCxnSpPr>
        <p:spPr>
          <a:xfrm>
            <a:off x="425498" y="3155517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5430A42-8775-99AF-2087-8AD4AA787516}"/>
              </a:ext>
            </a:extLst>
          </p:cNvPr>
          <p:cNvCxnSpPr>
            <a:cxnSpLocks/>
          </p:cNvCxnSpPr>
          <p:nvPr/>
        </p:nvCxnSpPr>
        <p:spPr>
          <a:xfrm>
            <a:off x="425498" y="3515471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88D5FDE1-4F98-F3B0-6B31-C2F38D2437E0}"/>
              </a:ext>
            </a:extLst>
          </p:cNvPr>
          <p:cNvCxnSpPr>
            <a:cxnSpLocks/>
          </p:cNvCxnSpPr>
          <p:nvPr/>
        </p:nvCxnSpPr>
        <p:spPr>
          <a:xfrm>
            <a:off x="425498" y="387542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2A242BFA-C995-B653-2424-0B96E79CA8E8}"/>
              </a:ext>
            </a:extLst>
          </p:cNvPr>
          <p:cNvCxnSpPr>
            <a:cxnSpLocks/>
          </p:cNvCxnSpPr>
          <p:nvPr/>
        </p:nvCxnSpPr>
        <p:spPr>
          <a:xfrm>
            <a:off x="425498" y="4235379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1A2B46CC-4AF9-AC69-200B-C0846280C634}"/>
              </a:ext>
            </a:extLst>
          </p:cNvPr>
          <p:cNvCxnSpPr>
            <a:cxnSpLocks/>
          </p:cNvCxnSpPr>
          <p:nvPr/>
        </p:nvCxnSpPr>
        <p:spPr>
          <a:xfrm>
            <a:off x="425498" y="4595333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56846626-3CE0-A28A-DF05-66C20A0DFA0A}"/>
              </a:ext>
            </a:extLst>
          </p:cNvPr>
          <p:cNvSpPr txBox="1"/>
          <p:nvPr/>
        </p:nvSpPr>
        <p:spPr>
          <a:xfrm>
            <a:off x="45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24F14ED3-7050-354D-FFAA-E42DED8B22A0}"/>
              </a:ext>
            </a:extLst>
          </p:cNvPr>
          <p:cNvSpPr txBox="1"/>
          <p:nvPr/>
        </p:nvSpPr>
        <p:spPr>
          <a:xfrm>
            <a:off x="819050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6CA0A696-827E-A9F2-2A9F-40E83A8701D3}"/>
              </a:ext>
            </a:extLst>
          </p:cNvPr>
          <p:cNvSpPr txBox="1"/>
          <p:nvPr/>
        </p:nvSpPr>
        <p:spPr>
          <a:xfrm>
            <a:off x="1179049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EC29AF70-6932-525A-5619-A30FA497274B}"/>
              </a:ext>
            </a:extLst>
          </p:cNvPr>
          <p:cNvSpPr txBox="1"/>
          <p:nvPr/>
        </p:nvSpPr>
        <p:spPr>
          <a:xfrm>
            <a:off x="1539048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AE0568DA-BE1E-FD48-0BB0-37D9670FC863}"/>
              </a:ext>
            </a:extLst>
          </p:cNvPr>
          <p:cNvSpPr txBox="1"/>
          <p:nvPr/>
        </p:nvSpPr>
        <p:spPr>
          <a:xfrm>
            <a:off x="1899047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664EE563-B82F-1B5B-B19E-35CC8BF76C86}"/>
              </a:ext>
            </a:extLst>
          </p:cNvPr>
          <p:cNvSpPr txBox="1"/>
          <p:nvPr/>
        </p:nvSpPr>
        <p:spPr>
          <a:xfrm>
            <a:off x="45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A35A1329-C529-3519-8CF9-2EE92FF9F0FF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FC012C83-79A4-EE06-E038-759B88734C26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0AC9A3D-3A5D-3F3E-4352-359856CF205B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7F00D3D3-4ED5-D1BD-B292-86D6EE3C962B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564EA7CD-D7A0-6A48-72DB-8FC46C089C3B}"/>
              </a:ext>
            </a:extLst>
          </p:cNvPr>
          <p:cNvSpPr txBox="1"/>
          <p:nvPr/>
        </p:nvSpPr>
        <p:spPr>
          <a:xfrm>
            <a:off x="45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EEE9B6C-EBF2-98D3-5A74-9CC11F1AB123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64D79336-DFFD-922C-5352-4410C5670DFF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A779FFB0-9B1D-5CD5-0350-478862BFA3C6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1671C1F6-8D03-DA02-F403-989F95A340DB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9CFA1370-F793-E2CA-D43C-2FC9442E5407}"/>
              </a:ext>
            </a:extLst>
          </p:cNvPr>
          <p:cNvSpPr txBox="1"/>
          <p:nvPr/>
        </p:nvSpPr>
        <p:spPr>
          <a:xfrm>
            <a:off x="45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16466391-A5A1-6513-96D3-10D1E1166448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66D6678D-1A97-EA09-EB87-C127C6ED1925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E6B1E1F6-B35F-51D6-E06D-0B81F0696562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7B1C94E3-2BB4-82D2-419B-2DC28AA891AD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B760C6EA-EF76-4620-9409-38F7EDA67DE7}"/>
              </a:ext>
            </a:extLst>
          </p:cNvPr>
          <p:cNvSpPr txBox="1"/>
          <p:nvPr/>
        </p:nvSpPr>
        <p:spPr>
          <a:xfrm>
            <a:off x="46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796F7578-3E87-E89F-B132-54BD7D3B2540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B0BD6221-39DA-4E66-526A-85DBFE6AB2BC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586D2F09-9589-EBF9-5653-B145C1105154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C136D96F-FC83-5732-A3A6-17544CC48ED2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1AEB9A45-AC4B-EBFD-8F0D-2498C5B0003A}"/>
              </a:ext>
            </a:extLst>
          </p:cNvPr>
          <p:cNvSpPr txBox="1"/>
          <p:nvPr/>
        </p:nvSpPr>
        <p:spPr>
          <a:xfrm>
            <a:off x="45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FD143947-1014-D348-D088-37C21115AC22}"/>
              </a:ext>
            </a:extLst>
          </p:cNvPr>
          <p:cNvSpPr txBox="1"/>
          <p:nvPr/>
        </p:nvSpPr>
        <p:spPr>
          <a:xfrm>
            <a:off x="819050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110D3778-E6D8-DD97-AFB6-6D5F9BF18F0E}"/>
              </a:ext>
            </a:extLst>
          </p:cNvPr>
          <p:cNvSpPr txBox="1"/>
          <p:nvPr/>
        </p:nvSpPr>
        <p:spPr>
          <a:xfrm>
            <a:off x="1179049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F3219683-B7F8-4C5E-371A-85150E9919FD}"/>
              </a:ext>
            </a:extLst>
          </p:cNvPr>
          <p:cNvSpPr txBox="1"/>
          <p:nvPr/>
        </p:nvSpPr>
        <p:spPr>
          <a:xfrm>
            <a:off x="1539048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30A4EEF4-B142-9EB2-74A1-A77CEB582D1F}"/>
              </a:ext>
            </a:extLst>
          </p:cNvPr>
          <p:cNvSpPr txBox="1"/>
          <p:nvPr/>
        </p:nvSpPr>
        <p:spPr>
          <a:xfrm>
            <a:off x="1899047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38" name="Gerade Verbindung 137">
            <a:extLst>
              <a:ext uri="{FF2B5EF4-FFF2-40B4-BE49-F238E27FC236}">
                <a16:creationId xmlns:a16="http://schemas.microsoft.com/office/drawing/2014/main" id="{0A385CC0-6BDD-0E63-AAF3-DD48DDB86C5E}"/>
              </a:ext>
            </a:extLst>
          </p:cNvPr>
          <p:cNvCxnSpPr>
            <a:cxnSpLocks/>
          </p:cNvCxnSpPr>
          <p:nvPr/>
        </p:nvCxnSpPr>
        <p:spPr>
          <a:xfrm>
            <a:off x="2226512" y="2795563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feld 138">
            <a:extLst>
              <a:ext uri="{FF2B5EF4-FFF2-40B4-BE49-F238E27FC236}">
                <a16:creationId xmlns:a16="http://schemas.microsoft.com/office/drawing/2014/main" id="{5133B6CC-4EF7-3783-CB78-AF8234BBEC2B}"/>
              </a:ext>
            </a:extLst>
          </p:cNvPr>
          <p:cNvSpPr txBox="1"/>
          <p:nvPr/>
        </p:nvSpPr>
        <p:spPr>
          <a:xfrm>
            <a:off x="2259046" y="27915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DC80ED97-266A-8853-CBAD-F0006D62AF86}"/>
              </a:ext>
            </a:extLst>
          </p:cNvPr>
          <p:cNvSpPr txBox="1"/>
          <p:nvPr/>
        </p:nvSpPr>
        <p:spPr>
          <a:xfrm>
            <a:off x="2259046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2740924E-039F-B6CC-2E9A-C13C81863E46}"/>
              </a:ext>
            </a:extLst>
          </p:cNvPr>
          <p:cNvSpPr txBox="1"/>
          <p:nvPr/>
        </p:nvSpPr>
        <p:spPr>
          <a:xfrm>
            <a:off x="2259046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9DCDE4D3-4EA7-7865-34C4-388F8E194FFB}"/>
              </a:ext>
            </a:extLst>
          </p:cNvPr>
          <p:cNvSpPr txBox="1"/>
          <p:nvPr/>
        </p:nvSpPr>
        <p:spPr>
          <a:xfrm>
            <a:off x="2259046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2248D637-ED69-6C48-6FA3-1F1BFB16A2C5}"/>
              </a:ext>
            </a:extLst>
          </p:cNvPr>
          <p:cNvSpPr txBox="1"/>
          <p:nvPr/>
        </p:nvSpPr>
        <p:spPr>
          <a:xfrm>
            <a:off x="2267767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0015BA4-55BA-2FD3-85F0-6387D58BF5DD}"/>
              </a:ext>
            </a:extLst>
          </p:cNvPr>
          <p:cNvSpPr txBox="1"/>
          <p:nvPr/>
        </p:nvSpPr>
        <p:spPr>
          <a:xfrm>
            <a:off x="2259046" y="45892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256" name="Gekrümmte Verbindung 255">
            <a:extLst>
              <a:ext uri="{FF2B5EF4-FFF2-40B4-BE49-F238E27FC236}">
                <a16:creationId xmlns:a16="http://schemas.microsoft.com/office/drawing/2014/main" id="{8A178E66-3881-A4E1-59FA-D4910A7E244C}"/>
              </a:ext>
            </a:extLst>
          </p:cNvPr>
          <p:cNvCxnSpPr>
            <a:cxnSpLocks/>
            <a:stCxn id="5" idx="0"/>
            <a:endCxn id="170" idx="0"/>
          </p:cNvCxnSpPr>
          <p:nvPr/>
        </p:nvCxnSpPr>
        <p:spPr>
          <a:xfrm rot="16200000" flipH="1">
            <a:off x="2624457" y="-746170"/>
            <a:ext cx="211114" cy="2447005"/>
          </a:xfrm>
          <a:prstGeom prst="curvedConnector3">
            <a:avLst>
              <a:gd name="adj1" fmla="val -10828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Gekrümmte Verbindung 256">
            <a:extLst>
              <a:ext uri="{FF2B5EF4-FFF2-40B4-BE49-F238E27FC236}">
                <a16:creationId xmlns:a16="http://schemas.microsoft.com/office/drawing/2014/main" id="{BCBC8FA8-4D3E-984C-A4C1-167260312B10}"/>
              </a:ext>
            </a:extLst>
          </p:cNvPr>
          <p:cNvCxnSpPr>
            <a:cxnSpLocks/>
            <a:stCxn id="98" idx="2"/>
            <a:endCxn id="262" idx="2"/>
          </p:cNvCxnSpPr>
          <p:nvPr/>
        </p:nvCxnSpPr>
        <p:spPr>
          <a:xfrm rot="5400000" flipH="1" flipV="1">
            <a:off x="2754436" y="3578276"/>
            <a:ext cx="131155" cy="2627005"/>
          </a:xfrm>
          <a:prstGeom prst="curvedConnector3">
            <a:avLst>
              <a:gd name="adj1" fmla="val -1742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feld 259">
            <a:extLst>
              <a:ext uri="{FF2B5EF4-FFF2-40B4-BE49-F238E27FC236}">
                <a16:creationId xmlns:a16="http://schemas.microsoft.com/office/drawing/2014/main" id="{1DA362DD-B2E2-3528-AAE2-2BF4A6BFD90B}"/>
              </a:ext>
            </a:extLst>
          </p:cNvPr>
          <p:cNvSpPr txBox="1"/>
          <p:nvPr/>
        </p:nvSpPr>
        <p:spPr>
          <a:xfrm>
            <a:off x="3970573" y="108000"/>
            <a:ext cx="12533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Dilation = 2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D352CEFC-9B77-9BF5-D3D6-FF22AA41BA2F}"/>
              </a:ext>
            </a:extLst>
          </p:cNvPr>
          <p:cNvSpPr txBox="1"/>
          <p:nvPr/>
        </p:nvSpPr>
        <p:spPr>
          <a:xfrm>
            <a:off x="3986054" y="4950000"/>
            <a:ext cx="125335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Dilation = 1</a:t>
            </a:r>
          </a:p>
        </p:txBody>
      </p:sp>
      <p:sp>
        <p:nvSpPr>
          <p:cNvPr id="262" name="Rechteck 261">
            <a:extLst>
              <a:ext uri="{FF2B5EF4-FFF2-40B4-BE49-F238E27FC236}">
                <a16:creationId xmlns:a16="http://schemas.microsoft.com/office/drawing/2014/main" id="{D6725D75-C0BF-2D20-61F3-0001A1AA104C}"/>
              </a:ext>
            </a:extLst>
          </p:cNvPr>
          <p:cNvSpPr/>
          <p:nvPr/>
        </p:nvSpPr>
        <p:spPr>
          <a:xfrm>
            <a:off x="3233517" y="3026201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3" name="Gerade Verbindung 262">
            <a:extLst>
              <a:ext uri="{FF2B5EF4-FFF2-40B4-BE49-F238E27FC236}">
                <a16:creationId xmlns:a16="http://schemas.microsoft.com/office/drawing/2014/main" id="{88B06917-CC94-67AA-DCA3-68724287C6C6}"/>
              </a:ext>
            </a:extLst>
          </p:cNvPr>
          <p:cNvCxnSpPr>
            <a:cxnSpLocks/>
          </p:cNvCxnSpPr>
          <p:nvPr/>
        </p:nvCxnSpPr>
        <p:spPr>
          <a:xfrm>
            <a:off x="359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 Verbindung 263">
            <a:extLst>
              <a:ext uri="{FF2B5EF4-FFF2-40B4-BE49-F238E27FC236}">
                <a16:creationId xmlns:a16="http://schemas.microsoft.com/office/drawing/2014/main" id="{5642F317-3F52-B64B-D676-CB140CD7A6A8}"/>
              </a:ext>
            </a:extLst>
          </p:cNvPr>
          <p:cNvCxnSpPr>
            <a:cxnSpLocks/>
          </p:cNvCxnSpPr>
          <p:nvPr/>
        </p:nvCxnSpPr>
        <p:spPr>
          <a:xfrm>
            <a:off x="395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19858DA9-5C29-9A9C-3DCC-5FB4DA24A164}"/>
              </a:ext>
            </a:extLst>
          </p:cNvPr>
          <p:cNvCxnSpPr>
            <a:cxnSpLocks/>
          </p:cNvCxnSpPr>
          <p:nvPr/>
        </p:nvCxnSpPr>
        <p:spPr>
          <a:xfrm>
            <a:off x="431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0EB2055A-7B53-F938-598A-7C74B67C4A4A}"/>
              </a:ext>
            </a:extLst>
          </p:cNvPr>
          <p:cNvCxnSpPr>
            <a:cxnSpLocks/>
          </p:cNvCxnSpPr>
          <p:nvPr/>
        </p:nvCxnSpPr>
        <p:spPr>
          <a:xfrm>
            <a:off x="467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266">
            <a:extLst>
              <a:ext uri="{FF2B5EF4-FFF2-40B4-BE49-F238E27FC236}">
                <a16:creationId xmlns:a16="http://schemas.microsoft.com/office/drawing/2014/main" id="{A69B668C-4E41-B1DB-A315-1D79B635A4B9}"/>
              </a:ext>
            </a:extLst>
          </p:cNvPr>
          <p:cNvCxnSpPr>
            <a:cxnSpLocks/>
          </p:cNvCxnSpPr>
          <p:nvPr/>
        </p:nvCxnSpPr>
        <p:spPr>
          <a:xfrm>
            <a:off x="3232503" y="3384362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Gerade Verbindung 267">
            <a:extLst>
              <a:ext uri="{FF2B5EF4-FFF2-40B4-BE49-F238E27FC236}">
                <a16:creationId xmlns:a16="http://schemas.microsoft.com/office/drawing/2014/main" id="{AADF4498-31D2-0152-F617-623221C22B56}"/>
              </a:ext>
            </a:extLst>
          </p:cNvPr>
          <p:cNvCxnSpPr>
            <a:cxnSpLocks/>
          </p:cNvCxnSpPr>
          <p:nvPr/>
        </p:nvCxnSpPr>
        <p:spPr>
          <a:xfrm>
            <a:off x="3232503" y="3744316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7BEF1E1B-E2E7-D448-FABC-E09317A6B683}"/>
              </a:ext>
            </a:extLst>
          </p:cNvPr>
          <p:cNvCxnSpPr>
            <a:cxnSpLocks/>
          </p:cNvCxnSpPr>
          <p:nvPr/>
        </p:nvCxnSpPr>
        <p:spPr>
          <a:xfrm>
            <a:off x="3232503" y="4104270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EBE4D6E9-3576-AA31-1FAD-4DAE645E6FA9}"/>
              </a:ext>
            </a:extLst>
          </p:cNvPr>
          <p:cNvCxnSpPr>
            <a:cxnSpLocks/>
          </p:cNvCxnSpPr>
          <p:nvPr/>
        </p:nvCxnSpPr>
        <p:spPr>
          <a:xfrm>
            <a:off x="3232503" y="4464224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270">
            <a:extLst>
              <a:ext uri="{FF2B5EF4-FFF2-40B4-BE49-F238E27FC236}">
                <a16:creationId xmlns:a16="http://schemas.microsoft.com/office/drawing/2014/main" id="{C90DEAB1-6087-8902-A09E-BC58997477E9}"/>
              </a:ext>
            </a:extLst>
          </p:cNvPr>
          <p:cNvCxnSpPr>
            <a:cxnSpLocks/>
          </p:cNvCxnSpPr>
          <p:nvPr/>
        </p:nvCxnSpPr>
        <p:spPr>
          <a:xfrm>
            <a:off x="3232503" y="4824178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feld 271">
            <a:extLst>
              <a:ext uri="{FF2B5EF4-FFF2-40B4-BE49-F238E27FC236}">
                <a16:creationId xmlns:a16="http://schemas.microsoft.com/office/drawing/2014/main" id="{ABC4FAE5-465E-73C0-736F-FCCCA36459CE}"/>
              </a:ext>
            </a:extLst>
          </p:cNvPr>
          <p:cNvSpPr txBox="1"/>
          <p:nvPr/>
        </p:nvSpPr>
        <p:spPr>
          <a:xfrm>
            <a:off x="326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3" name="Textfeld 272">
            <a:extLst>
              <a:ext uri="{FF2B5EF4-FFF2-40B4-BE49-F238E27FC236}">
                <a16:creationId xmlns:a16="http://schemas.microsoft.com/office/drawing/2014/main" id="{97BCB925-618A-BF06-3E1F-96A2705B8A4E}"/>
              </a:ext>
            </a:extLst>
          </p:cNvPr>
          <p:cNvSpPr txBox="1"/>
          <p:nvPr/>
        </p:nvSpPr>
        <p:spPr>
          <a:xfrm>
            <a:off x="3626055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4" name="Textfeld 273">
            <a:extLst>
              <a:ext uri="{FF2B5EF4-FFF2-40B4-BE49-F238E27FC236}">
                <a16:creationId xmlns:a16="http://schemas.microsoft.com/office/drawing/2014/main" id="{02D9FD9C-A9FD-5374-DF24-4EBF4C857849}"/>
              </a:ext>
            </a:extLst>
          </p:cNvPr>
          <p:cNvSpPr txBox="1"/>
          <p:nvPr/>
        </p:nvSpPr>
        <p:spPr>
          <a:xfrm>
            <a:off x="3986054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5" name="Textfeld 274">
            <a:extLst>
              <a:ext uri="{FF2B5EF4-FFF2-40B4-BE49-F238E27FC236}">
                <a16:creationId xmlns:a16="http://schemas.microsoft.com/office/drawing/2014/main" id="{5A20183C-2CC5-9E09-97A4-5DD55614F203}"/>
              </a:ext>
            </a:extLst>
          </p:cNvPr>
          <p:cNvSpPr txBox="1"/>
          <p:nvPr/>
        </p:nvSpPr>
        <p:spPr>
          <a:xfrm>
            <a:off x="4346053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76" name="Textfeld 275">
            <a:extLst>
              <a:ext uri="{FF2B5EF4-FFF2-40B4-BE49-F238E27FC236}">
                <a16:creationId xmlns:a16="http://schemas.microsoft.com/office/drawing/2014/main" id="{B580BA31-9CB9-54A6-A720-80FDFD17D40B}"/>
              </a:ext>
            </a:extLst>
          </p:cNvPr>
          <p:cNvSpPr txBox="1"/>
          <p:nvPr/>
        </p:nvSpPr>
        <p:spPr>
          <a:xfrm>
            <a:off x="4706052" y="30203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7" name="Textfeld 276">
            <a:extLst>
              <a:ext uri="{FF2B5EF4-FFF2-40B4-BE49-F238E27FC236}">
                <a16:creationId xmlns:a16="http://schemas.microsoft.com/office/drawing/2014/main" id="{C21C44F9-D141-3049-18CB-46CF60CB2353}"/>
              </a:ext>
            </a:extLst>
          </p:cNvPr>
          <p:cNvSpPr txBox="1"/>
          <p:nvPr/>
        </p:nvSpPr>
        <p:spPr>
          <a:xfrm>
            <a:off x="326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78" name="Textfeld 277">
            <a:extLst>
              <a:ext uri="{FF2B5EF4-FFF2-40B4-BE49-F238E27FC236}">
                <a16:creationId xmlns:a16="http://schemas.microsoft.com/office/drawing/2014/main" id="{39D9D589-1BD3-C718-69C5-7C8AB527AC19}"/>
              </a:ext>
            </a:extLst>
          </p:cNvPr>
          <p:cNvSpPr txBox="1"/>
          <p:nvPr/>
        </p:nvSpPr>
        <p:spPr>
          <a:xfrm>
            <a:off x="3626055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79" name="Textfeld 278">
            <a:extLst>
              <a:ext uri="{FF2B5EF4-FFF2-40B4-BE49-F238E27FC236}">
                <a16:creationId xmlns:a16="http://schemas.microsoft.com/office/drawing/2014/main" id="{2BEB7B4E-6B1E-BB81-5E62-1A11F1795EC0}"/>
              </a:ext>
            </a:extLst>
          </p:cNvPr>
          <p:cNvSpPr txBox="1"/>
          <p:nvPr/>
        </p:nvSpPr>
        <p:spPr>
          <a:xfrm>
            <a:off x="3986054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0" name="Textfeld 279">
            <a:extLst>
              <a:ext uri="{FF2B5EF4-FFF2-40B4-BE49-F238E27FC236}">
                <a16:creationId xmlns:a16="http://schemas.microsoft.com/office/drawing/2014/main" id="{337B84E0-0E00-0896-2103-9D3DF48DDA6F}"/>
              </a:ext>
            </a:extLst>
          </p:cNvPr>
          <p:cNvSpPr txBox="1"/>
          <p:nvPr/>
        </p:nvSpPr>
        <p:spPr>
          <a:xfrm>
            <a:off x="4346053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737E23C2-19AA-9E87-25B1-4AD9217655F4}"/>
              </a:ext>
            </a:extLst>
          </p:cNvPr>
          <p:cNvSpPr txBox="1"/>
          <p:nvPr/>
        </p:nvSpPr>
        <p:spPr>
          <a:xfrm>
            <a:off x="4706052" y="337427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17FE8C5A-B8D0-FFB2-DA8F-7CD57F4FAFC2}"/>
              </a:ext>
            </a:extLst>
          </p:cNvPr>
          <p:cNvSpPr txBox="1"/>
          <p:nvPr/>
        </p:nvSpPr>
        <p:spPr>
          <a:xfrm>
            <a:off x="326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12E98D37-0CEE-0096-A2DC-B6A938CFC170}"/>
              </a:ext>
            </a:extLst>
          </p:cNvPr>
          <p:cNvSpPr txBox="1"/>
          <p:nvPr/>
        </p:nvSpPr>
        <p:spPr>
          <a:xfrm>
            <a:off x="3626055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FD2789B1-3D65-2C50-0E01-164AF60C6D3D}"/>
              </a:ext>
            </a:extLst>
          </p:cNvPr>
          <p:cNvSpPr txBox="1"/>
          <p:nvPr/>
        </p:nvSpPr>
        <p:spPr>
          <a:xfrm>
            <a:off x="3986054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FFC1D913-1CD1-188F-552F-A93CB10AB263}"/>
              </a:ext>
            </a:extLst>
          </p:cNvPr>
          <p:cNvSpPr txBox="1"/>
          <p:nvPr/>
        </p:nvSpPr>
        <p:spPr>
          <a:xfrm>
            <a:off x="4346053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0B8E9CEF-45AD-20E6-AB44-1C95095F8DFC}"/>
              </a:ext>
            </a:extLst>
          </p:cNvPr>
          <p:cNvSpPr txBox="1"/>
          <p:nvPr/>
        </p:nvSpPr>
        <p:spPr>
          <a:xfrm>
            <a:off x="4706052" y="373898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EF552D0F-D318-7368-546E-1C41CA215281}"/>
              </a:ext>
            </a:extLst>
          </p:cNvPr>
          <p:cNvSpPr txBox="1"/>
          <p:nvPr/>
        </p:nvSpPr>
        <p:spPr>
          <a:xfrm>
            <a:off x="326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7AD45C88-9AB3-1C95-9254-085FA2794452}"/>
              </a:ext>
            </a:extLst>
          </p:cNvPr>
          <p:cNvSpPr txBox="1"/>
          <p:nvPr/>
        </p:nvSpPr>
        <p:spPr>
          <a:xfrm>
            <a:off x="3626055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9" name="Textfeld 288">
            <a:extLst>
              <a:ext uri="{FF2B5EF4-FFF2-40B4-BE49-F238E27FC236}">
                <a16:creationId xmlns:a16="http://schemas.microsoft.com/office/drawing/2014/main" id="{AFCB03C4-D4F0-36EA-D159-2A9D7A3DAC2E}"/>
              </a:ext>
            </a:extLst>
          </p:cNvPr>
          <p:cNvSpPr txBox="1"/>
          <p:nvPr/>
        </p:nvSpPr>
        <p:spPr>
          <a:xfrm>
            <a:off x="3986054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E6779D24-9231-97D6-8D29-355822ED39CA}"/>
              </a:ext>
            </a:extLst>
          </p:cNvPr>
          <p:cNvSpPr txBox="1"/>
          <p:nvPr/>
        </p:nvSpPr>
        <p:spPr>
          <a:xfrm>
            <a:off x="4346053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1" name="Textfeld 290">
            <a:extLst>
              <a:ext uri="{FF2B5EF4-FFF2-40B4-BE49-F238E27FC236}">
                <a16:creationId xmlns:a16="http://schemas.microsoft.com/office/drawing/2014/main" id="{90C5AE95-D553-992E-5272-C218521B01E3}"/>
              </a:ext>
            </a:extLst>
          </p:cNvPr>
          <p:cNvSpPr txBox="1"/>
          <p:nvPr/>
        </p:nvSpPr>
        <p:spPr>
          <a:xfrm>
            <a:off x="4706052" y="40995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92" name="Textfeld 291">
            <a:extLst>
              <a:ext uri="{FF2B5EF4-FFF2-40B4-BE49-F238E27FC236}">
                <a16:creationId xmlns:a16="http://schemas.microsoft.com/office/drawing/2014/main" id="{2C043ED5-AA2E-4C48-B696-24814966E906}"/>
              </a:ext>
            </a:extLst>
          </p:cNvPr>
          <p:cNvSpPr txBox="1"/>
          <p:nvPr/>
        </p:nvSpPr>
        <p:spPr>
          <a:xfrm>
            <a:off x="327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7207B13B-E551-42FA-BDC2-C2EBA5404BB5}"/>
              </a:ext>
            </a:extLst>
          </p:cNvPr>
          <p:cNvSpPr txBox="1"/>
          <p:nvPr/>
        </p:nvSpPr>
        <p:spPr>
          <a:xfrm>
            <a:off x="3634776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4" name="Textfeld 293">
            <a:extLst>
              <a:ext uri="{FF2B5EF4-FFF2-40B4-BE49-F238E27FC236}">
                <a16:creationId xmlns:a16="http://schemas.microsoft.com/office/drawing/2014/main" id="{A8502BB8-AE6A-4567-9381-1A670D47CE79}"/>
              </a:ext>
            </a:extLst>
          </p:cNvPr>
          <p:cNvSpPr txBox="1"/>
          <p:nvPr/>
        </p:nvSpPr>
        <p:spPr>
          <a:xfrm>
            <a:off x="3994775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5" name="Textfeld 294">
            <a:extLst>
              <a:ext uri="{FF2B5EF4-FFF2-40B4-BE49-F238E27FC236}">
                <a16:creationId xmlns:a16="http://schemas.microsoft.com/office/drawing/2014/main" id="{7D25531E-F0E0-0652-541F-02B0DC1C692D}"/>
              </a:ext>
            </a:extLst>
          </p:cNvPr>
          <p:cNvSpPr txBox="1"/>
          <p:nvPr/>
        </p:nvSpPr>
        <p:spPr>
          <a:xfrm>
            <a:off x="4354774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96" name="Textfeld 295">
            <a:extLst>
              <a:ext uri="{FF2B5EF4-FFF2-40B4-BE49-F238E27FC236}">
                <a16:creationId xmlns:a16="http://schemas.microsoft.com/office/drawing/2014/main" id="{1FC31B30-9433-8811-44E0-995449699505}"/>
              </a:ext>
            </a:extLst>
          </p:cNvPr>
          <p:cNvSpPr txBox="1"/>
          <p:nvPr/>
        </p:nvSpPr>
        <p:spPr>
          <a:xfrm>
            <a:off x="4714773" y="445484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302" name="Gerade Verbindung 301">
            <a:extLst>
              <a:ext uri="{FF2B5EF4-FFF2-40B4-BE49-F238E27FC236}">
                <a16:creationId xmlns:a16="http://schemas.microsoft.com/office/drawing/2014/main" id="{E08C459C-1AAD-07FF-6F7B-7B88AF4934E9}"/>
              </a:ext>
            </a:extLst>
          </p:cNvPr>
          <p:cNvCxnSpPr>
            <a:cxnSpLocks/>
          </p:cNvCxnSpPr>
          <p:nvPr/>
        </p:nvCxnSpPr>
        <p:spPr>
          <a:xfrm>
            <a:off x="5033517" y="3024408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hteck 153">
            <a:extLst>
              <a:ext uri="{FF2B5EF4-FFF2-40B4-BE49-F238E27FC236}">
                <a16:creationId xmlns:a16="http://schemas.microsoft.com/office/drawing/2014/main" id="{A2563AFA-E6B2-1D1C-9AD4-CEF25E8566F8}"/>
              </a:ext>
            </a:extLst>
          </p:cNvPr>
          <p:cNvSpPr/>
          <p:nvPr/>
        </p:nvSpPr>
        <p:spPr>
          <a:xfrm>
            <a:off x="431581" y="367815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D2DE949D-45D1-6065-7B97-ACE14636C127}"/>
              </a:ext>
            </a:extLst>
          </p:cNvPr>
          <p:cNvSpPr/>
          <p:nvPr/>
        </p:nvSpPr>
        <p:spPr>
          <a:xfrm>
            <a:off x="1142284" y="367815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C90F1639-35AA-BC5C-168A-977567774BAB}"/>
              </a:ext>
            </a:extLst>
          </p:cNvPr>
          <p:cNvSpPr/>
          <p:nvPr/>
        </p:nvSpPr>
        <p:spPr>
          <a:xfrm>
            <a:off x="431581" y="10895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hteck 159">
            <a:extLst>
              <a:ext uri="{FF2B5EF4-FFF2-40B4-BE49-F238E27FC236}">
                <a16:creationId xmlns:a16="http://schemas.microsoft.com/office/drawing/2014/main" id="{78D618AD-3387-A870-DC4B-4E0A31F9B053}"/>
              </a:ext>
            </a:extLst>
          </p:cNvPr>
          <p:cNvSpPr/>
          <p:nvPr/>
        </p:nvSpPr>
        <p:spPr>
          <a:xfrm>
            <a:off x="1142284" y="10895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8189C74A-5591-1702-E21F-71F10EC4B562}"/>
              </a:ext>
            </a:extLst>
          </p:cNvPr>
          <p:cNvSpPr/>
          <p:nvPr/>
        </p:nvSpPr>
        <p:spPr>
          <a:xfrm>
            <a:off x="426760" y="2796219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hteck 163">
            <a:extLst>
              <a:ext uri="{FF2B5EF4-FFF2-40B4-BE49-F238E27FC236}">
                <a16:creationId xmlns:a16="http://schemas.microsoft.com/office/drawing/2014/main" id="{D44F7D0D-E658-34FC-5E90-945286113193}"/>
              </a:ext>
            </a:extLst>
          </p:cNvPr>
          <p:cNvSpPr/>
          <p:nvPr/>
        </p:nvSpPr>
        <p:spPr>
          <a:xfrm>
            <a:off x="785180" y="2796219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CED41E6C-37F5-33F3-1F56-0A7B5DBA89F0}"/>
              </a:ext>
            </a:extLst>
          </p:cNvPr>
          <p:cNvSpPr/>
          <p:nvPr/>
        </p:nvSpPr>
        <p:spPr>
          <a:xfrm>
            <a:off x="426760" y="31607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hteck 165">
            <a:extLst>
              <a:ext uri="{FF2B5EF4-FFF2-40B4-BE49-F238E27FC236}">
                <a16:creationId xmlns:a16="http://schemas.microsoft.com/office/drawing/2014/main" id="{E523DF5D-67CB-0E56-F3BA-662815E0126F}"/>
              </a:ext>
            </a:extLst>
          </p:cNvPr>
          <p:cNvSpPr/>
          <p:nvPr/>
        </p:nvSpPr>
        <p:spPr>
          <a:xfrm>
            <a:off x="785180" y="3160764"/>
            <a:ext cx="360000" cy="360000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hteck 169">
            <a:extLst>
              <a:ext uri="{FF2B5EF4-FFF2-40B4-BE49-F238E27FC236}">
                <a16:creationId xmlns:a16="http://schemas.microsoft.com/office/drawing/2014/main" id="{746F08C5-DAEA-D425-A494-F9237901CF85}"/>
              </a:ext>
            </a:extLst>
          </p:cNvPr>
          <p:cNvSpPr/>
          <p:nvPr/>
        </p:nvSpPr>
        <p:spPr>
          <a:xfrm>
            <a:off x="3233517" y="582889"/>
            <a:ext cx="144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CF6BF34B-B713-1F66-904C-665FBC56B414}"/>
              </a:ext>
            </a:extLst>
          </p:cNvPr>
          <p:cNvCxnSpPr>
            <a:cxnSpLocks/>
          </p:cNvCxnSpPr>
          <p:nvPr/>
        </p:nvCxnSpPr>
        <p:spPr>
          <a:xfrm>
            <a:off x="359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E93B1EE7-CB72-4918-3725-CFA57F40B5D7}"/>
              </a:ext>
            </a:extLst>
          </p:cNvPr>
          <p:cNvCxnSpPr>
            <a:cxnSpLocks/>
          </p:cNvCxnSpPr>
          <p:nvPr/>
        </p:nvCxnSpPr>
        <p:spPr>
          <a:xfrm>
            <a:off x="395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B3F3E7BE-B1E1-48C6-F529-209EC2328329}"/>
              </a:ext>
            </a:extLst>
          </p:cNvPr>
          <p:cNvCxnSpPr>
            <a:cxnSpLocks/>
          </p:cNvCxnSpPr>
          <p:nvPr/>
        </p:nvCxnSpPr>
        <p:spPr>
          <a:xfrm>
            <a:off x="4313517" y="581096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180">
            <a:extLst>
              <a:ext uri="{FF2B5EF4-FFF2-40B4-BE49-F238E27FC236}">
                <a16:creationId xmlns:a16="http://schemas.microsoft.com/office/drawing/2014/main" id="{A16F8D65-2735-D880-4216-70B526CAC148}"/>
              </a:ext>
            </a:extLst>
          </p:cNvPr>
          <p:cNvCxnSpPr>
            <a:cxnSpLocks/>
          </p:cNvCxnSpPr>
          <p:nvPr/>
        </p:nvCxnSpPr>
        <p:spPr>
          <a:xfrm>
            <a:off x="3232503" y="941050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Gerade Verbindung 181">
            <a:extLst>
              <a:ext uri="{FF2B5EF4-FFF2-40B4-BE49-F238E27FC236}">
                <a16:creationId xmlns:a16="http://schemas.microsoft.com/office/drawing/2014/main" id="{8EE4D016-54BF-A11B-0055-5DF6E5BC5120}"/>
              </a:ext>
            </a:extLst>
          </p:cNvPr>
          <p:cNvCxnSpPr>
            <a:cxnSpLocks/>
          </p:cNvCxnSpPr>
          <p:nvPr/>
        </p:nvCxnSpPr>
        <p:spPr>
          <a:xfrm>
            <a:off x="3232503" y="1301004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8D631D0C-B118-6FBB-4007-7708EEBB052E}"/>
              </a:ext>
            </a:extLst>
          </p:cNvPr>
          <p:cNvCxnSpPr>
            <a:cxnSpLocks/>
          </p:cNvCxnSpPr>
          <p:nvPr/>
        </p:nvCxnSpPr>
        <p:spPr>
          <a:xfrm>
            <a:off x="3232503" y="1660958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feld 185">
            <a:extLst>
              <a:ext uri="{FF2B5EF4-FFF2-40B4-BE49-F238E27FC236}">
                <a16:creationId xmlns:a16="http://schemas.microsoft.com/office/drawing/2014/main" id="{0BAF7712-69E9-838F-BF48-A1F3FE4FF669}"/>
              </a:ext>
            </a:extLst>
          </p:cNvPr>
          <p:cNvSpPr txBox="1"/>
          <p:nvPr/>
        </p:nvSpPr>
        <p:spPr>
          <a:xfrm>
            <a:off x="3266055" y="57708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87" name="Textfeld 186">
            <a:extLst>
              <a:ext uri="{FF2B5EF4-FFF2-40B4-BE49-F238E27FC236}">
                <a16:creationId xmlns:a16="http://schemas.microsoft.com/office/drawing/2014/main" id="{79130D9C-6096-2B85-5C31-E1468BA863E8}"/>
              </a:ext>
            </a:extLst>
          </p:cNvPr>
          <p:cNvSpPr txBox="1"/>
          <p:nvPr/>
        </p:nvSpPr>
        <p:spPr>
          <a:xfrm>
            <a:off x="3576359" y="577083"/>
            <a:ext cx="5074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189" name="Textfeld 188">
            <a:extLst>
              <a:ext uri="{FF2B5EF4-FFF2-40B4-BE49-F238E27FC236}">
                <a16:creationId xmlns:a16="http://schemas.microsoft.com/office/drawing/2014/main" id="{9373E84A-C0C0-DE53-D392-E0678A91FFD5}"/>
              </a:ext>
            </a:extLst>
          </p:cNvPr>
          <p:cNvSpPr txBox="1"/>
          <p:nvPr/>
        </p:nvSpPr>
        <p:spPr>
          <a:xfrm>
            <a:off x="4296357" y="577083"/>
            <a:ext cx="4498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91" name="Textfeld 190">
            <a:extLst>
              <a:ext uri="{FF2B5EF4-FFF2-40B4-BE49-F238E27FC236}">
                <a16:creationId xmlns:a16="http://schemas.microsoft.com/office/drawing/2014/main" id="{5F9D1512-F435-8077-1A0F-387464855BCA}"/>
              </a:ext>
            </a:extLst>
          </p:cNvPr>
          <p:cNvSpPr txBox="1"/>
          <p:nvPr/>
        </p:nvSpPr>
        <p:spPr>
          <a:xfrm>
            <a:off x="3266055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92" name="Textfeld 191">
            <a:extLst>
              <a:ext uri="{FF2B5EF4-FFF2-40B4-BE49-F238E27FC236}">
                <a16:creationId xmlns:a16="http://schemas.microsoft.com/office/drawing/2014/main" id="{2BF69E74-D906-E775-B387-15A8DCDF02BE}"/>
              </a:ext>
            </a:extLst>
          </p:cNvPr>
          <p:cNvSpPr txBox="1"/>
          <p:nvPr/>
        </p:nvSpPr>
        <p:spPr>
          <a:xfrm>
            <a:off x="3626055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93" name="Textfeld 192">
            <a:extLst>
              <a:ext uri="{FF2B5EF4-FFF2-40B4-BE49-F238E27FC236}">
                <a16:creationId xmlns:a16="http://schemas.microsoft.com/office/drawing/2014/main" id="{C30544EB-C51A-C8F3-7137-ECAEB7A39A10}"/>
              </a:ext>
            </a:extLst>
          </p:cNvPr>
          <p:cNvSpPr txBox="1"/>
          <p:nvPr/>
        </p:nvSpPr>
        <p:spPr>
          <a:xfrm>
            <a:off x="3986054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94" name="Textfeld 193">
            <a:extLst>
              <a:ext uri="{FF2B5EF4-FFF2-40B4-BE49-F238E27FC236}">
                <a16:creationId xmlns:a16="http://schemas.microsoft.com/office/drawing/2014/main" id="{040CA815-588E-D7CD-BD08-9A635ED52AE1}"/>
              </a:ext>
            </a:extLst>
          </p:cNvPr>
          <p:cNvSpPr txBox="1"/>
          <p:nvPr/>
        </p:nvSpPr>
        <p:spPr>
          <a:xfrm>
            <a:off x="4346053" y="93096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96" name="Textfeld 195">
            <a:extLst>
              <a:ext uri="{FF2B5EF4-FFF2-40B4-BE49-F238E27FC236}">
                <a16:creationId xmlns:a16="http://schemas.microsoft.com/office/drawing/2014/main" id="{994E7133-7E5C-E8CE-248C-962EFEDBCD5C}"/>
              </a:ext>
            </a:extLst>
          </p:cNvPr>
          <p:cNvSpPr txBox="1"/>
          <p:nvPr/>
        </p:nvSpPr>
        <p:spPr>
          <a:xfrm>
            <a:off x="3266055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7" name="Textfeld 196">
            <a:extLst>
              <a:ext uri="{FF2B5EF4-FFF2-40B4-BE49-F238E27FC236}">
                <a16:creationId xmlns:a16="http://schemas.microsoft.com/office/drawing/2014/main" id="{DDC76839-85E5-8444-B6D5-554343CCB6B1}"/>
              </a:ext>
            </a:extLst>
          </p:cNvPr>
          <p:cNvSpPr txBox="1"/>
          <p:nvPr/>
        </p:nvSpPr>
        <p:spPr>
          <a:xfrm>
            <a:off x="3626055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8" name="Textfeld 197">
            <a:extLst>
              <a:ext uri="{FF2B5EF4-FFF2-40B4-BE49-F238E27FC236}">
                <a16:creationId xmlns:a16="http://schemas.microsoft.com/office/drawing/2014/main" id="{A050DC06-8FB2-16EE-EE82-20A32FCFA5EE}"/>
              </a:ext>
            </a:extLst>
          </p:cNvPr>
          <p:cNvSpPr txBox="1"/>
          <p:nvPr/>
        </p:nvSpPr>
        <p:spPr>
          <a:xfrm>
            <a:off x="3936358" y="1295675"/>
            <a:ext cx="4368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99" name="Textfeld 198">
            <a:extLst>
              <a:ext uri="{FF2B5EF4-FFF2-40B4-BE49-F238E27FC236}">
                <a16:creationId xmlns:a16="http://schemas.microsoft.com/office/drawing/2014/main" id="{FB300878-476D-1597-952B-A360351472C3}"/>
              </a:ext>
            </a:extLst>
          </p:cNvPr>
          <p:cNvSpPr txBox="1"/>
          <p:nvPr/>
        </p:nvSpPr>
        <p:spPr>
          <a:xfrm>
            <a:off x="4346053" y="129567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57CB7969-130B-7797-F6DD-A675B8A63ADC}"/>
              </a:ext>
            </a:extLst>
          </p:cNvPr>
          <p:cNvSpPr txBox="1"/>
          <p:nvPr/>
        </p:nvSpPr>
        <p:spPr>
          <a:xfrm>
            <a:off x="3266055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2C04E52D-FAA8-0936-07B5-C0FB8AA08528}"/>
              </a:ext>
            </a:extLst>
          </p:cNvPr>
          <p:cNvSpPr txBox="1"/>
          <p:nvPr/>
        </p:nvSpPr>
        <p:spPr>
          <a:xfrm>
            <a:off x="3626055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DC29927A-C9BB-A9B9-A933-5A46398FACDD}"/>
              </a:ext>
            </a:extLst>
          </p:cNvPr>
          <p:cNvSpPr txBox="1"/>
          <p:nvPr/>
        </p:nvSpPr>
        <p:spPr>
          <a:xfrm>
            <a:off x="3986054" y="16562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8A81BC8A-5D47-1090-1F54-6C3261B30C45}"/>
              </a:ext>
            </a:extLst>
          </p:cNvPr>
          <p:cNvSpPr txBox="1"/>
          <p:nvPr/>
        </p:nvSpPr>
        <p:spPr>
          <a:xfrm>
            <a:off x="4296357" y="1656202"/>
            <a:ext cx="5241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12" name="Textfeld 211">
            <a:extLst>
              <a:ext uri="{FF2B5EF4-FFF2-40B4-BE49-F238E27FC236}">
                <a16:creationId xmlns:a16="http://schemas.microsoft.com/office/drawing/2014/main" id="{53AE722D-4763-CB17-5369-EDC2AA3B980E}"/>
              </a:ext>
            </a:extLst>
          </p:cNvPr>
          <p:cNvSpPr txBox="1"/>
          <p:nvPr/>
        </p:nvSpPr>
        <p:spPr>
          <a:xfrm>
            <a:off x="3986054" y="57708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76635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49452B2-22DE-9B24-4F73-DD9190C78227}"/>
              </a:ext>
            </a:extLst>
          </p:cNvPr>
          <p:cNvSpPr/>
          <p:nvPr/>
        </p:nvSpPr>
        <p:spPr>
          <a:xfrm>
            <a:off x="426512" y="371775"/>
            <a:ext cx="216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4728E7AC-B1E8-7BE4-FA0F-10B76719D3AD}"/>
              </a:ext>
            </a:extLst>
          </p:cNvPr>
          <p:cNvCxnSpPr>
            <a:cxnSpLocks/>
          </p:cNvCxnSpPr>
          <p:nvPr/>
        </p:nvCxnSpPr>
        <p:spPr>
          <a:xfrm>
            <a:off x="78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5DB546A1-8F88-BAFA-22E6-3E58229C992B}"/>
              </a:ext>
            </a:extLst>
          </p:cNvPr>
          <p:cNvCxnSpPr>
            <a:cxnSpLocks/>
          </p:cNvCxnSpPr>
          <p:nvPr/>
        </p:nvCxnSpPr>
        <p:spPr>
          <a:xfrm>
            <a:off x="114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B72A33F3-8C8F-C277-4664-935738C7679F}"/>
              </a:ext>
            </a:extLst>
          </p:cNvPr>
          <p:cNvCxnSpPr>
            <a:cxnSpLocks/>
          </p:cNvCxnSpPr>
          <p:nvPr/>
        </p:nvCxnSpPr>
        <p:spPr>
          <a:xfrm>
            <a:off x="150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FA37F3B-94FD-8639-DF45-382AFA11AD62}"/>
              </a:ext>
            </a:extLst>
          </p:cNvPr>
          <p:cNvCxnSpPr>
            <a:cxnSpLocks/>
          </p:cNvCxnSpPr>
          <p:nvPr/>
        </p:nvCxnSpPr>
        <p:spPr>
          <a:xfrm>
            <a:off x="186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2541639-C45C-B4AE-2C07-976D1E714292}"/>
              </a:ext>
            </a:extLst>
          </p:cNvPr>
          <p:cNvCxnSpPr>
            <a:cxnSpLocks/>
          </p:cNvCxnSpPr>
          <p:nvPr/>
        </p:nvCxnSpPr>
        <p:spPr>
          <a:xfrm>
            <a:off x="425498" y="729936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972C8807-389C-1DA2-59FC-73A2FD539BD1}"/>
              </a:ext>
            </a:extLst>
          </p:cNvPr>
          <p:cNvCxnSpPr>
            <a:cxnSpLocks/>
          </p:cNvCxnSpPr>
          <p:nvPr/>
        </p:nvCxnSpPr>
        <p:spPr>
          <a:xfrm>
            <a:off x="425498" y="1089890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07FDAF7E-353F-45A3-3EF0-14D2AC1C7675}"/>
              </a:ext>
            </a:extLst>
          </p:cNvPr>
          <p:cNvCxnSpPr>
            <a:cxnSpLocks/>
          </p:cNvCxnSpPr>
          <p:nvPr/>
        </p:nvCxnSpPr>
        <p:spPr>
          <a:xfrm>
            <a:off x="425498" y="1449844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20527B9-FB85-8409-C765-F88F315C056C}"/>
              </a:ext>
            </a:extLst>
          </p:cNvPr>
          <p:cNvCxnSpPr>
            <a:cxnSpLocks/>
          </p:cNvCxnSpPr>
          <p:nvPr/>
        </p:nvCxnSpPr>
        <p:spPr>
          <a:xfrm>
            <a:off x="425498" y="1809798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4B31BEB5-A989-A5F2-FB81-6CBEBEFB78D4}"/>
              </a:ext>
            </a:extLst>
          </p:cNvPr>
          <p:cNvCxnSpPr>
            <a:cxnSpLocks/>
          </p:cNvCxnSpPr>
          <p:nvPr/>
        </p:nvCxnSpPr>
        <p:spPr>
          <a:xfrm>
            <a:off x="425498" y="2169752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E532A851-11CC-F40E-CD8C-E1C4FF91A258}"/>
              </a:ext>
            </a:extLst>
          </p:cNvPr>
          <p:cNvSpPr txBox="1"/>
          <p:nvPr/>
        </p:nvSpPr>
        <p:spPr>
          <a:xfrm>
            <a:off x="45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E117B02-8A2A-B805-A11C-3406C845E4E9}"/>
              </a:ext>
            </a:extLst>
          </p:cNvPr>
          <p:cNvSpPr txBox="1"/>
          <p:nvPr/>
        </p:nvSpPr>
        <p:spPr>
          <a:xfrm>
            <a:off x="819050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4AF4226-726B-9B60-183D-F49973DEE49B}"/>
              </a:ext>
            </a:extLst>
          </p:cNvPr>
          <p:cNvSpPr txBox="1"/>
          <p:nvPr/>
        </p:nvSpPr>
        <p:spPr>
          <a:xfrm>
            <a:off x="1179049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79DA166-1838-4DA0-D020-4A2EC81FA475}"/>
              </a:ext>
            </a:extLst>
          </p:cNvPr>
          <p:cNvSpPr txBox="1"/>
          <p:nvPr/>
        </p:nvSpPr>
        <p:spPr>
          <a:xfrm>
            <a:off x="1539048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F002B72-0447-04A6-30AC-B98DD27826AB}"/>
              </a:ext>
            </a:extLst>
          </p:cNvPr>
          <p:cNvSpPr txBox="1"/>
          <p:nvPr/>
        </p:nvSpPr>
        <p:spPr>
          <a:xfrm>
            <a:off x="1899047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45160C7-989B-B30B-E9E3-3ABE948EF7A4}"/>
              </a:ext>
            </a:extLst>
          </p:cNvPr>
          <p:cNvSpPr txBox="1"/>
          <p:nvPr/>
        </p:nvSpPr>
        <p:spPr>
          <a:xfrm>
            <a:off x="45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D4A9FB6-F4F8-FBC0-F760-7156529FA5AB}"/>
              </a:ext>
            </a:extLst>
          </p:cNvPr>
          <p:cNvSpPr txBox="1"/>
          <p:nvPr/>
        </p:nvSpPr>
        <p:spPr>
          <a:xfrm>
            <a:off x="819050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D6A7383-6088-BF40-E3FF-03CB9EEFBD32}"/>
              </a:ext>
            </a:extLst>
          </p:cNvPr>
          <p:cNvSpPr txBox="1"/>
          <p:nvPr/>
        </p:nvSpPr>
        <p:spPr>
          <a:xfrm>
            <a:off x="1179049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DF9C99C-ECFC-02D9-6C85-C32CEBD9C2C8}"/>
              </a:ext>
            </a:extLst>
          </p:cNvPr>
          <p:cNvSpPr txBox="1"/>
          <p:nvPr/>
        </p:nvSpPr>
        <p:spPr>
          <a:xfrm>
            <a:off x="1539048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6020F6F-D284-ACE2-9EE7-0388901C4544}"/>
              </a:ext>
            </a:extLst>
          </p:cNvPr>
          <p:cNvSpPr txBox="1"/>
          <p:nvPr/>
        </p:nvSpPr>
        <p:spPr>
          <a:xfrm>
            <a:off x="1899047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F04963A-7A58-34FE-319C-D67CB1C97486}"/>
              </a:ext>
            </a:extLst>
          </p:cNvPr>
          <p:cNvSpPr txBox="1"/>
          <p:nvPr/>
        </p:nvSpPr>
        <p:spPr>
          <a:xfrm>
            <a:off x="45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D6F0D3D-287C-83D1-C280-258042D00A19}"/>
              </a:ext>
            </a:extLst>
          </p:cNvPr>
          <p:cNvSpPr txBox="1"/>
          <p:nvPr/>
        </p:nvSpPr>
        <p:spPr>
          <a:xfrm>
            <a:off x="819050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1E9F8BA-FB1C-BE62-80F9-3437DCD540E3}"/>
              </a:ext>
            </a:extLst>
          </p:cNvPr>
          <p:cNvSpPr txBox="1"/>
          <p:nvPr/>
        </p:nvSpPr>
        <p:spPr>
          <a:xfrm>
            <a:off x="1179049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776A9FB-CFBB-3BCF-2B60-4EAA2FA462F5}"/>
              </a:ext>
            </a:extLst>
          </p:cNvPr>
          <p:cNvSpPr txBox="1"/>
          <p:nvPr/>
        </p:nvSpPr>
        <p:spPr>
          <a:xfrm>
            <a:off x="1539048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6D65F2E-94B4-FB37-F1E8-478FD0C7A6ED}"/>
              </a:ext>
            </a:extLst>
          </p:cNvPr>
          <p:cNvSpPr txBox="1"/>
          <p:nvPr/>
        </p:nvSpPr>
        <p:spPr>
          <a:xfrm>
            <a:off x="1899047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9632A6B-0284-3B01-32BC-1E03B1DF8EA1}"/>
              </a:ext>
            </a:extLst>
          </p:cNvPr>
          <p:cNvSpPr txBox="1"/>
          <p:nvPr/>
        </p:nvSpPr>
        <p:spPr>
          <a:xfrm>
            <a:off x="45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100368A-B8EE-03DC-6807-4BD1B7949AC1}"/>
              </a:ext>
            </a:extLst>
          </p:cNvPr>
          <p:cNvSpPr txBox="1"/>
          <p:nvPr/>
        </p:nvSpPr>
        <p:spPr>
          <a:xfrm>
            <a:off x="819050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4AE0209-DC68-9AD5-297E-017AC501FEC9}"/>
              </a:ext>
            </a:extLst>
          </p:cNvPr>
          <p:cNvSpPr txBox="1"/>
          <p:nvPr/>
        </p:nvSpPr>
        <p:spPr>
          <a:xfrm>
            <a:off x="1179049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E0573FA3-2B97-4E73-3EE3-FE9761133DC8}"/>
              </a:ext>
            </a:extLst>
          </p:cNvPr>
          <p:cNvSpPr txBox="1"/>
          <p:nvPr/>
        </p:nvSpPr>
        <p:spPr>
          <a:xfrm>
            <a:off x="1539048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931FECB-1EF1-6629-D5C5-5A2B2D67EF0A}"/>
              </a:ext>
            </a:extLst>
          </p:cNvPr>
          <p:cNvSpPr txBox="1"/>
          <p:nvPr/>
        </p:nvSpPr>
        <p:spPr>
          <a:xfrm>
            <a:off x="1899047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DB37A67-0B06-1CAF-452D-AAAB8A809773}"/>
              </a:ext>
            </a:extLst>
          </p:cNvPr>
          <p:cNvSpPr txBox="1"/>
          <p:nvPr/>
        </p:nvSpPr>
        <p:spPr>
          <a:xfrm>
            <a:off x="46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AE3F0F1-1EBF-E786-802F-21F6833973B5}"/>
              </a:ext>
            </a:extLst>
          </p:cNvPr>
          <p:cNvSpPr txBox="1"/>
          <p:nvPr/>
        </p:nvSpPr>
        <p:spPr>
          <a:xfrm>
            <a:off x="827771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3355E87B-E80A-30C2-B702-8CA98C4DC290}"/>
              </a:ext>
            </a:extLst>
          </p:cNvPr>
          <p:cNvSpPr txBox="1"/>
          <p:nvPr/>
        </p:nvSpPr>
        <p:spPr>
          <a:xfrm>
            <a:off x="1187770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4BAA08C-56DE-5DBA-700E-3B9CDD53F0AC}"/>
              </a:ext>
            </a:extLst>
          </p:cNvPr>
          <p:cNvSpPr txBox="1"/>
          <p:nvPr/>
        </p:nvSpPr>
        <p:spPr>
          <a:xfrm>
            <a:off x="1547769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A1B162C-004B-A696-B618-6C6831A62575}"/>
              </a:ext>
            </a:extLst>
          </p:cNvPr>
          <p:cNvSpPr txBox="1"/>
          <p:nvPr/>
        </p:nvSpPr>
        <p:spPr>
          <a:xfrm>
            <a:off x="1907768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356CD1E4-70A2-C1BE-2751-E707390A7B5C}"/>
              </a:ext>
            </a:extLst>
          </p:cNvPr>
          <p:cNvSpPr txBox="1"/>
          <p:nvPr/>
        </p:nvSpPr>
        <p:spPr>
          <a:xfrm>
            <a:off x="45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C6F58E9-6DB8-2036-B070-78D655934043}"/>
              </a:ext>
            </a:extLst>
          </p:cNvPr>
          <p:cNvSpPr txBox="1"/>
          <p:nvPr/>
        </p:nvSpPr>
        <p:spPr>
          <a:xfrm>
            <a:off x="819050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38010B25-E618-009A-21EC-81B88DDB4D6C}"/>
              </a:ext>
            </a:extLst>
          </p:cNvPr>
          <p:cNvSpPr txBox="1"/>
          <p:nvPr/>
        </p:nvSpPr>
        <p:spPr>
          <a:xfrm>
            <a:off x="1179049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78AEBE6-22F7-FC26-9432-E380B3D7A408}"/>
              </a:ext>
            </a:extLst>
          </p:cNvPr>
          <p:cNvSpPr txBox="1"/>
          <p:nvPr/>
        </p:nvSpPr>
        <p:spPr>
          <a:xfrm>
            <a:off x="1539048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869E7062-A845-781F-62E5-20BA287E2085}"/>
              </a:ext>
            </a:extLst>
          </p:cNvPr>
          <p:cNvSpPr txBox="1"/>
          <p:nvPr/>
        </p:nvSpPr>
        <p:spPr>
          <a:xfrm>
            <a:off x="1899047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B1FDD413-C863-2729-E004-704DFE533C7C}"/>
              </a:ext>
            </a:extLst>
          </p:cNvPr>
          <p:cNvCxnSpPr>
            <a:cxnSpLocks/>
          </p:cNvCxnSpPr>
          <p:nvPr/>
        </p:nvCxnSpPr>
        <p:spPr>
          <a:xfrm>
            <a:off x="2226512" y="369982"/>
            <a:ext cx="0" cy="216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8A3A9993-D9EA-0F08-9AF1-264374A0440E}"/>
              </a:ext>
            </a:extLst>
          </p:cNvPr>
          <p:cNvSpPr txBox="1"/>
          <p:nvPr/>
        </p:nvSpPr>
        <p:spPr>
          <a:xfrm>
            <a:off x="2259046" y="3659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15F5083A-D6D9-65B6-6DED-C04E97ABF886}"/>
              </a:ext>
            </a:extLst>
          </p:cNvPr>
          <p:cNvSpPr txBox="1"/>
          <p:nvPr/>
        </p:nvSpPr>
        <p:spPr>
          <a:xfrm>
            <a:off x="2259046" y="71985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C70B6C0B-AF21-6A3D-EE67-E3E17DE9166D}"/>
              </a:ext>
            </a:extLst>
          </p:cNvPr>
          <p:cNvSpPr txBox="1"/>
          <p:nvPr/>
        </p:nvSpPr>
        <p:spPr>
          <a:xfrm>
            <a:off x="2259046" y="1084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2687DCD8-DA37-DB6F-749B-8D255A8670ED}"/>
              </a:ext>
            </a:extLst>
          </p:cNvPr>
          <p:cNvSpPr txBox="1"/>
          <p:nvPr/>
        </p:nvSpPr>
        <p:spPr>
          <a:xfrm>
            <a:off x="2259046" y="144508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E0E90A1D-A745-C314-FDEC-BFB8C039B052}"/>
              </a:ext>
            </a:extLst>
          </p:cNvPr>
          <p:cNvSpPr txBox="1"/>
          <p:nvPr/>
        </p:nvSpPr>
        <p:spPr>
          <a:xfrm>
            <a:off x="2267767" y="180042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85866E0-9907-2969-9193-2A338C9D8779}"/>
              </a:ext>
            </a:extLst>
          </p:cNvPr>
          <p:cNvSpPr txBox="1"/>
          <p:nvPr/>
        </p:nvSpPr>
        <p:spPr>
          <a:xfrm>
            <a:off x="2259046" y="216368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22A8F2D3-9415-D774-CF32-7E9822D015C2}"/>
              </a:ext>
            </a:extLst>
          </p:cNvPr>
          <p:cNvSpPr/>
          <p:nvPr/>
        </p:nvSpPr>
        <p:spPr>
          <a:xfrm>
            <a:off x="427078" y="370633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74DC2D4-1ECB-67C3-0F29-556E57AB49DA}"/>
              </a:ext>
            </a:extLst>
          </p:cNvPr>
          <p:cNvSpPr/>
          <p:nvPr/>
        </p:nvSpPr>
        <p:spPr>
          <a:xfrm>
            <a:off x="786329" y="370633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856A71E-FFA2-FFB3-1CA3-F2FD081058B9}"/>
              </a:ext>
            </a:extLst>
          </p:cNvPr>
          <p:cNvSpPr/>
          <p:nvPr/>
        </p:nvSpPr>
        <p:spPr>
          <a:xfrm>
            <a:off x="783050" y="3159510"/>
            <a:ext cx="1440000" cy="14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3CC70BC9-FD11-B800-81D0-C359658FA541}"/>
              </a:ext>
            </a:extLst>
          </p:cNvPr>
          <p:cNvCxnSpPr>
            <a:cxnSpLocks/>
          </p:cNvCxnSpPr>
          <p:nvPr/>
        </p:nvCxnSpPr>
        <p:spPr>
          <a:xfrm>
            <a:off x="78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54">
            <a:extLst>
              <a:ext uri="{FF2B5EF4-FFF2-40B4-BE49-F238E27FC236}">
                <a16:creationId xmlns:a16="http://schemas.microsoft.com/office/drawing/2014/main" id="{6D12FC38-683E-B170-BDF5-DEA22852737F}"/>
              </a:ext>
            </a:extLst>
          </p:cNvPr>
          <p:cNvCxnSpPr>
            <a:cxnSpLocks/>
          </p:cNvCxnSpPr>
          <p:nvPr/>
        </p:nvCxnSpPr>
        <p:spPr>
          <a:xfrm>
            <a:off x="114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19022A40-ED86-B498-24E2-5962730168AA}"/>
              </a:ext>
            </a:extLst>
          </p:cNvPr>
          <p:cNvCxnSpPr>
            <a:cxnSpLocks/>
          </p:cNvCxnSpPr>
          <p:nvPr/>
        </p:nvCxnSpPr>
        <p:spPr>
          <a:xfrm>
            <a:off x="150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607885D2-22D4-9845-40CB-636EA69DC8A2}"/>
              </a:ext>
            </a:extLst>
          </p:cNvPr>
          <p:cNvCxnSpPr>
            <a:cxnSpLocks/>
          </p:cNvCxnSpPr>
          <p:nvPr/>
        </p:nvCxnSpPr>
        <p:spPr>
          <a:xfrm>
            <a:off x="186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BAC56D12-9B16-B110-E60C-96A7832BFFB7}"/>
              </a:ext>
            </a:extLst>
          </p:cNvPr>
          <p:cNvCxnSpPr>
            <a:cxnSpLocks/>
          </p:cNvCxnSpPr>
          <p:nvPr/>
        </p:nvCxnSpPr>
        <p:spPr>
          <a:xfrm>
            <a:off x="783306" y="3515471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104BFFCB-78E4-DE58-A023-25B1038671C7}"/>
              </a:ext>
            </a:extLst>
          </p:cNvPr>
          <p:cNvCxnSpPr>
            <a:cxnSpLocks/>
          </p:cNvCxnSpPr>
          <p:nvPr/>
        </p:nvCxnSpPr>
        <p:spPr>
          <a:xfrm>
            <a:off x="783306" y="3875425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60">
            <a:extLst>
              <a:ext uri="{FF2B5EF4-FFF2-40B4-BE49-F238E27FC236}">
                <a16:creationId xmlns:a16="http://schemas.microsoft.com/office/drawing/2014/main" id="{4FBD0AB1-469F-948C-5C30-C9B3EFF013E1}"/>
              </a:ext>
            </a:extLst>
          </p:cNvPr>
          <p:cNvCxnSpPr>
            <a:cxnSpLocks/>
          </p:cNvCxnSpPr>
          <p:nvPr/>
        </p:nvCxnSpPr>
        <p:spPr>
          <a:xfrm>
            <a:off x="783306" y="4235379"/>
            <a:ext cx="14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feld 68">
            <a:extLst>
              <a:ext uri="{FF2B5EF4-FFF2-40B4-BE49-F238E27FC236}">
                <a16:creationId xmlns:a16="http://schemas.microsoft.com/office/drawing/2014/main" id="{AB7A44A8-8267-C7C1-D66F-94EBCD905CB0}"/>
              </a:ext>
            </a:extLst>
          </p:cNvPr>
          <p:cNvSpPr txBox="1"/>
          <p:nvPr/>
        </p:nvSpPr>
        <p:spPr>
          <a:xfrm>
            <a:off x="819050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89FA80E2-C008-4EF6-FDB5-B4FD064E5977}"/>
              </a:ext>
            </a:extLst>
          </p:cNvPr>
          <p:cNvSpPr txBox="1"/>
          <p:nvPr/>
        </p:nvSpPr>
        <p:spPr>
          <a:xfrm>
            <a:off x="1179049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7D139914-FAE9-023F-EF88-05645210D021}"/>
              </a:ext>
            </a:extLst>
          </p:cNvPr>
          <p:cNvSpPr txBox="1"/>
          <p:nvPr/>
        </p:nvSpPr>
        <p:spPr>
          <a:xfrm>
            <a:off x="1539048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FB43B4C2-59DE-E28C-EFF4-0F658DF37513}"/>
              </a:ext>
            </a:extLst>
          </p:cNvPr>
          <p:cNvSpPr txBox="1"/>
          <p:nvPr/>
        </p:nvSpPr>
        <p:spPr>
          <a:xfrm>
            <a:off x="1899047" y="31454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A62ABE2C-9711-279A-C9F0-44F9B3CF6D06}"/>
              </a:ext>
            </a:extLst>
          </p:cNvPr>
          <p:cNvSpPr txBox="1"/>
          <p:nvPr/>
        </p:nvSpPr>
        <p:spPr>
          <a:xfrm>
            <a:off x="819050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448337B5-F5DF-CB13-5E93-89770CCA48CD}"/>
              </a:ext>
            </a:extLst>
          </p:cNvPr>
          <p:cNvSpPr txBox="1"/>
          <p:nvPr/>
        </p:nvSpPr>
        <p:spPr>
          <a:xfrm>
            <a:off x="1179049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13807F29-AD52-E3EA-3907-750A116917D2}"/>
              </a:ext>
            </a:extLst>
          </p:cNvPr>
          <p:cNvSpPr txBox="1"/>
          <p:nvPr/>
        </p:nvSpPr>
        <p:spPr>
          <a:xfrm>
            <a:off x="1539048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239BDF8B-0A2E-A08E-0D5F-4E05F3464C70}"/>
              </a:ext>
            </a:extLst>
          </p:cNvPr>
          <p:cNvSpPr txBox="1"/>
          <p:nvPr/>
        </p:nvSpPr>
        <p:spPr>
          <a:xfrm>
            <a:off x="1899047" y="351014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EE5F61ED-FC27-09A1-D3BE-ACB031DA5CF3}"/>
              </a:ext>
            </a:extLst>
          </p:cNvPr>
          <p:cNvSpPr txBox="1"/>
          <p:nvPr/>
        </p:nvSpPr>
        <p:spPr>
          <a:xfrm>
            <a:off x="819050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607B5C44-9BE0-FD17-E134-3641643A5469}"/>
              </a:ext>
            </a:extLst>
          </p:cNvPr>
          <p:cNvSpPr txBox="1"/>
          <p:nvPr/>
        </p:nvSpPr>
        <p:spPr>
          <a:xfrm>
            <a:off x="1179049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6F69D8E2-884F-DFC4-BBF5-982D2E77916F}"/>
              </a:ext>
            </a:extLst>
          </p:cNvPr>
          <p:cNvSpPr txBox="1"/>
          <p:nvPr/>
        </p:nvSpPr>
        <p:spPr>
          <a:xfrm>
            <a:off x="1539048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A0226AD6-5364-98EA-7E75-11F17EB367DE}"/>
              </a:ext>
            </a:extLst>
          </p:cNvPr>
          <p:cNvSpPr txBox="1"/>
          <p:nvPr/>
        </p:nvSpPr>
        <p:spPr>
          <a:xfrm>
            <a:off x="1899047" y="38706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13D078DD-3D42-E881-54ED-7E9BAAA8448D}"/>
              </a:ext>
            </a:extLst>
          </p:cNvPr>
          <p:cNvSpPr txBox="1"/>
          <p:nvPr/>
        </p:nvSpPr>
        <p:spPr>
          <a:xfrm>
            <a:off x="827771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96813BD5-0B5B-B0F5-652E-6BC8645D482A}"/>
              </a:ext>
            </a:extLst>
          </p:cNvPr>
          <p:cNvSpPr txBox="1"/>
          <p:nvPr/>
        </p:nvSpPr>
        <p:spPr>
          <a:xfrm>
            <a:off x="1187770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9EF5ED5C-A711-D6D7-625B-34538EB3714A}"/>
              </a:ext>
            </a:extLst>
          </p:cNvPr>
          <p:cNvSpPr txBox="1"/>
          <p:nvPr/>
        </p:nvSpPr>
        <p:spPr>
          <a:xfrm>
            <a:off x="1547769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E6A750B8-B904-636A-6102-AD345E3929D8}"/>
              </a:ext>
            </a:extLst>
          </p:cNvPr>
          <p:cNvSpPr txBox="1"/>
          <p:nvPr/>
        </p:nvSpPr>
        <p:spPr>
          <a:xfrm>
            <a:off x="1907768" y="422600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FE59137F-803D-BFBF-36B0-BB07D3B44DB6}"/>
              </a:ext>
            </a:extLst>
          </p:cNvPr>
          <p:cNvCxnSpPr>
            <a:cxnSpLocks/>
          </p:cNvCxnSpPr>
          <p:nvPr/>
        </p:nvCxnSpPr>
        <p:spPr>
          <a:xfrm>
            <a:off x="2226512" y="3153371"/>
            <a:ext cx="0" cy="144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hteck 99">
            <a:extLst>
              <a:ext uri="{FF2B5EF4-FFF2-40B4-BE49-F238E27FC236}">
                <a16:creationId xmlns:a16="http://schemas.microsoft.com/office/drawing/2014/main" id="{5A69308A-0926-CDCC-4707-A19BA3A63623}"/>
              </a:ext>
            </a:extLst>
          </p:cNvPr>
          <p:cNvSpPr/>
          <p:nvPr/>
        </p:nvSpPr>
        <p:spPr>
          <a:xfrm>
            <a:off x="786874" y="3155362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48E464ED-4969-4BF0-C940-8E24E4F99352}"/>
              </a:ext>
            </a:extLst>
          </p:cNvPr>
          <p:cNvSpPr/>
          <p:nvPr/>
        </p:nvSpPr>
        <p:spPr>
          <a:xfrm>
            <a:off x="1148822" y="3155362"/>
            <a:ext cx="720000" cy="718592"/>
          </a:xfrm>
          <a:prstGeom prst="rect">
            <a:avLst/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34B5897-134A-FD70-32B6-76EA80669945}"/>
              </a:ext>
            </a:extLst>
          </p:cNvPr>
          <p:cNvSpPr/>
          <p:nvPr/>
        </p:nvSpPr>
        <p:spPr>
          <a:xfrm>
            <a:off x="3070510" y="3328550"/>
            <a:ext cx="1080000" cy="10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Gerade Verbindung 102">
            <a:extLst>
              <a:ext uri="{FF2B5EF4-FFF2-40B4-BE49-F238E27FC236}">
                <a16:creationId xmlns:a16="http://schemas.microsoft.com/office/drawing/2014/main" id="{C6D560A9-DCB3-CDF6-27F4-7D2D8C915B6A}"/>
              </a:ext>
            </a:extLst>
          </p:cNvPr>
          <p:cNvCxnSpPr>
            <a:cxnSpLocks/>
          </p:cNvCxnSpPr>
          <p:nvPr/>
        </p:nvCxnSpPr>
        <p:spPr>
          <a:xfrm>
            <a:off x="3430510" y="332675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B80B9AC4-F3F8-308E-ABF9-E81A7FE9435D}"/>
              </a:ext>
            </a:extLst>
          </p:cNvPr>
          <p:cNvCxnSpPr>
            <a:cxnSpLocks/>
          </p:cNvCxnSpPr>
          <p:nvPr/>
        </p:nvCxnSpPr>
        <p:spPr>
          <a:xfrm>
            <a:off x="3790510" y="3326757"/>
            <a:ext cx="0" cy="108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97580E07-1117-67C1-23DF-BE44A35DEA9B}"/>
              </a:ext>
            </a:extLst>
          </p:cNvPr>
          <p:cNvCxnSpPr>
            <a:cxnSpLocks/>
          </p:cNvCxnSpPr>
          <p:nvPr/>
        </p:nvCxnSpPr>
        <p:spPr>
          <a:xfrm>
            <a:off x="3069496" y="3686711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A1DDD215-2617-D2A0-1C4D-21172E69656F}"/>
              </a:ext>
            </a:extLst>
          </p:cNvPr>
          <p:cNvCxnSpPr>
            <a:cxnSpLocks/>
          </p:cNvCxnSpPr>
          <p:nvPr/>
        </p:nvCxnSpPr>
        <p:spPr>
          <a:xfrm>
            <a:off x="3069496" y="4046665"/>
            <a:ext cx="1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feld 106">
            <a:extLst>
              <a:ext uri="{FF2B5EF4-FFF2-40B4-BE49-F238E27FC236}">
                <a16:creationId xmlns:a16="http://schemas.microsoft.com/office/drawing/2014/main" id="{5D2B0A26-042B-4ACC-AE6B-E71C5C32DBEF}"/>
              </a:ext>
            </a:extLst>
          </p:cNvPr>
          <p:cNvSpPr txBox="1"/>
          <p:nvPr/>
        </p:nvSpPr>
        <p:spPr>
          <a:xfrm>
            <a:off x="3103048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8E3FE709-2EBF-1181-B4FE-DC0250245719}"/>
              </a:ext>
            </a:extLst>
          </p:cNvPr>
          <p:cNvSpPr txBox="1"/>
          <p:nvPr/>
        </p:nvSpPr>
        <p:spPr>
          <a:xfrm>
            <a:off x="3463048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8436A7D4-666F-4A68-D69F-5E83481060EE}"/>
              </a:ext>
            </a:extLst>
          </p:cNvPr>
          <p:cNvSpPr txBox="1"/>
          <p:nvPr/>
        </p:nvSpPr>
        <p:spPr>
          <a:xfrm>
            <a:off x="3823047" y="33227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866EBD10-76E3-60F0-284A-C5FD3C71FFEE}"/>
              </a:ext>
            </a:extLst>
          </p:cNvPr>
          <p:cNvSpPr txBox="1"/>
          <p:nvPr/>
        </p:nvSpPr>
        <p:spPr>
          <a:xfrm>
            <a:off x="3103048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9F839867-A0DD-1180-F9CC-338F6C3E206E}"/>
              </a:ext>
            </a:extLst>
          </p:cNvPr>
          <p:cNvSpPr txBox="1"/>
          <p:nvPr/>
        </p:nvSpPr>
        <p:spPr>
          <a:xfrm>
            <a:off x="3463048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34593B69-1429-5250-C155-3F2345D81A3B}"/>
              </a:ext>
            </a:extLst>
          </p:cNvPr>
          <p:cNvSpPr txBox="1"/>
          <p:nvPr/>
        </p:nvSpPr>
        <p:spPr>
          <a:xfrm>
            <a:off x="3823047" y="367662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E7C82084-C2CA-1050-B9F7-1329E1BC5943}"/>
              </a:ext>
            </a:extLst>
          </p:cNvPr>
          <p:cNvSpPr txBox="1"/>
          <p:nvPr/>
        </p:nvSpPr>
        <p:spPr>
          <a:xfrm>
            <a:off x="3103048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5864C9FC-1C78-BFEC-0E8C-0D3F26EC4626}"/>
              </a:ext>
            </a:extLst>
          </p:cNvPr>
          <p:cNvSpPr txBox="1"/>
          <p:nvPr/>
        </p:nvSpPr>
        <p:spPr>
          <a:xfrm>
            <a:off x="3463048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72E46D99-F9EC-2144-B7BB-FE07F9CDFFBD}"/>
              </a:ext>
            </a:extLst>
          </p:cNvPr>
          <p:cNvSpPr txBox="1"/>
          <p:nvPr/>
        </p:nvSpPr>
        <p:spPr>
          <a:xfrm>
            <a:off x="3823047" y="404133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16" name="Gekrümmte Verbindung 115">
            <a:extLst>
              <a:ext uri="{FF2B5EF4-FFF2-40B4-BE49-F238E27FC236}">
                <a16:creationId xmlns:a16="http://schemas.microsoft.com/office/drawing/2014/main" id="{E9A1E9B3-7440-FA09-EBDD-B1B1419A3379}"/>
              </a:ext>
            </a:extLst>
          </p:cNvPr>
          <p:cNvCxnSpPr>
            <a:cxnSpLocks/>
            <a:stCxn id="52" idx="0"/>
            <a:endCxn id="132" idx="0"/>
          </p:cNvCxnSpPr>
          <p:nvPr/>
        </p:nvCxnSpPr>
        <p:spPr>
          <a:xfrm rot="16200000" flipH="1">
            <a:off x="2474834" y="-957873"/>
            <a:ext cx="173929" cy="2830941"/>
          </a:xfrm>
          <a:prstGeom prst="curvedConnector3">
            <a:avLst>
              <a:gd name="adj1" fmla="val -13143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Gekrümmte Verbindung 116">
            <a:extLst>
              <a:ext uri="{FF2B5EF4-FFF2-40B4-BE49-F238E27FC236}">
                <a16:creationId xmlns:a16="http://schemas.microsoft.com/office/drawing/2014/main" id="{729EF715-1184-BB0F-0921-0178EFCB5E1C}"/>
              </a:ext>
            </a:extLst>
          </p:cNvPr>
          <p:cNvCxnSpPr>
            <a:cxnSpLocks/>
            <a:stCxn id="53" idx="2"/>
            <a:endCxn id="114" idx="2"/>
          </p:cNvCxnSpPr>
          <p:nvPr/>
        </p:nvCxnSpPr>
        <p:spPr>
          <a:xfrm rot="5400000" flipH="1" flipV="1">
            <a:off x="2464049" y="3449668"/>
            <a:ext cx="188842" cy="2110841"/>
          </a:xfrm>
          <a:prstGeom prst="curvedConnector3">
            <a:avLst>
              <a:gd name="adj1" fmla="val -1210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feld 117">
            <a:extLst>
              <a:ext uri="{FF2B5EF4-FFF2-40B4-BE49-F238E27FC236}">
                <a16:creationId xmlns:a16="http://schemas.microsoft.com/office/drawing/2014/main" id="{6BBAC01A-0F65-36BC-332D-4DFB1CFA8419}"/>
              </a:ext>
            </a:extLst>
          </p:cNvPr>
          <p:cNvSpPr txBox="1"/>
          <p:nvPr/>
        </p:nvSpPr>
        <p:spPr>
          <a:xfrm>
            <a:off x="3887612" y="95750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padding = 1</a:t>
            </a:r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B3E78D1B-A92B-7FFC-A111-52CB69D21785}"/>
              </a:ext>
            </a:extLst>
          </p:cNvPr>
          <p:cNvSpPr txBox="1"/>
          <p:nvPr/>
        </p:nvSpPr>
        <p:spPr>
          <a:xfrm>
            <a:off x="3430510" y="4543167"/>
            <a:ext cx="17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Zero padding = 0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2A5A45E4-EE04-AE2F-8528-2995F5856D67}"/>
              </a:ext>
            </a:extLst>
          </p:cNvPr>
          <p:cNvSpPr/>
          <p:nvPr/>
        </p:nvSpPr>
        <p:spPr>
          <a:xfrm>
            <a:off x="3073890" y="550368"/>
            <a:ext cx="180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Gerade Verbindung 120">
            <a:extLst>
              <a:ext uri="{FF2B5EF4-FFF2-40B4-BE49-F238E27FC236}">
                <a16:creationId xmlns:a16="http://schemas.microsoft.com/office/drawing/2014/main" id="{12A7FB27-CF99-D996-8BCA-9C7EDE0503E3}"/>
              </a:ext>
            </a:extLst>
          </p:cNvPr>
          <p:cNvCxnSpPr>
            <a:cxnSpLocks/>
          </p:cNvCxnSpPr>
          <p:nvPr/>
        </p:nvCxnSpPr>
        <p:spPr>
          <a:xfrm>
            <a:off x="343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43712E2D-BB5A-C29B-1267-107DE4CEA10D}"/>
              </a:ext>
            </a:extLst>
          </p:cNvPr>
          <p:cNvCxnSpPr>
            <a:cxnSpLocks/>
          </p:cNvCxnSpPr>
          <p:nvPr/>
        </p:nvCxnSpPr>
        <p:spPr>
          <a:xfrm>
            <a:off x="379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8BB2DD40-5A58-AE26-3935-CB31D9A2E01C}"/>
              </a:ext>
            </a:extLst>
          </p:cNvPr>
          <p:cNvCxnSpPr>
            <a:cxnSpLocks/>
          </p:cNvCxnSpPr>
          <p:nvPr/>
        </p:nvCxnSpPr>
        <p:spPr>
          <a:xfrm>
            <a:off x="415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7AE8FEF7-24CC-8150-3D22-868CB6B809AC}"/>
              </a:ext>
            </a:extLst>
          </p:cNvPr>
          <p:cNvCxnSpPr>
            <a:cxnSpLocks/>
          </p:cNvCxnSpPr>
          <p:nvPr/>
        </p:nvCxnSpPr>
        <p:spPr>
          <a:xfrm>
            <a:off x="451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10AACDF0-0DC5-4E45-4506-BEEE9C48EE07}"/>
              </a:ext>
            </a:extLst>
          </p:cNvPr>
          <p:cNvCxnSpPr>
            <a:cxnSpLocks/>
          </p:cNvCxnSpPr>
          <p:nvPr/>
        </p:nvCxnSpPr>
        <p:spPr>
          <a:xfrm>
            <a:off x="3072876" y="908529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23725610-857E-6567-82CA-66DF1150EB1B}"/>
              </a:ext>
            </a:extLst>
          </p:cNvPr>
          <p:cNvCxnSpPr>
            <a:cxnSpLocks/>
          </p:cNvCxnSpPr>
          <p:nvPr/>
        </p:nvCxnSpPr>
        <p:spPr>
          <a:xfrm>
            <a:off x="3072876" y="1268483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 Verbindung 126">
            <a:extLst>
              <a:ext uri="{FF2B5EF4-FFF2-40B4-BE49-F238E27FC236}">
                <a16:creationId xmlns:a16="http://schemas.microsoft.com/office/drawing/2014/main" id="{9FF9992F-CF66-9342-B7FF-3A3EDF03B26E}"/>
              </a:ext>
            </a:extLst>
          </p:cNvPr>
          <p:cNvCxnSpPr>
            <a:cxnSpLocks/>
          </p:cNvCxnSpPr>
          <p:nvPr/>
        </p:nvCxnSpPr>
        <p:spPr>
          <a:xfrm>
            <a:off x="3072876" y="1628437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127">
            <a:extLst>
              <a:ext uri="{FF2B5EF4-FFF2-40B4-BE49-F238E27FC236}">
                <a16:creationId xmlns:a16="http://schemas.microsoft.com/office/drawing/2014/main" id="{23D5D494-3A15-BFFF-A131-9BB8FE32A4E3}"/>
              </a:ext>
            </a:extLst>
          </p:cNvPr>
          <p:cNvCxnSpPr>
            <a:cxnSpLocks/>
          </p:cNvCxnSpPr>
          <p:nvPr/>
        </p:nvCxnSpPr>
        <p:spPr>
          <a:xfrm>
            <a:off x="3072876" y="1988391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128">
            <a:extLst>
              <a:ext uri="{FF2B5EF4-FFF2-40B4-BE49-F238E27FC236}">
                <a16:creationId xmlns:a16="http://schemas.microsoft.com/office/drawing/2014/main" id="{9D24806B-2EC2-B9A8-909C-BCC510E15A48}"/>
              </a:ext>
            </a:extLst>
          </p:cNvPr>
          <p:cNvCxnSpPr>
            <a:cxnSpLocks/>
          </p:cNvCxnSpPr>
          <p:nvPr/>
        </p:nvCxnSpPr>
        <p:spPr>
          <a:xfrm>
            <a:off x="3072876" y="2348345"/>
            <a:ext cx="180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feld 129">
            <a:extLst>
              <a:ext uri="{FF2B5EF4-FFF2-40B4-BE49-F238E27FC236}">
                <a16:creationId xmlns:a16="http://schemas.microsoft.com/office/drawing/2014/main" id="{0AEB7C43-54C4-0809-737D-B3EB373B7B5D}"/>
              </a:ext>
            </a:extLst>
          </p:cNvPr>
          <p:cNvSpPr txBox="1"/>
          <p:nvPr/>
        </p:nvSpPr>
        <p:spPr>
          <a:xfrm>
            <a:off x="3106428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1" name="Textfeld 130">
            <a:extLst>
              <a:ext uri="{FF2B5EF4-FFF2-40B4-BE49-F238E27FC236}">
                <a16:creationId xmlns:a16="http://schemas.microsoft.com/office/drawing/2014/main" id="{C727D3E0-0870-0EB1-C4F2-9DE1785BDCFF}"/>
              </a:ext>
            </a:extLst>
          </p:cNvPr>
          <p:cNvSpPr txBox="1"/>
          <p:nvPr/>
        </p:nvSpPr>
        <p:spPr>
          <a:xfrm>
            <a:off x="3466428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2" name="Textfeld 131">
            <a:extLst>
              <a:ext uri="{FF2B5EF4-FFF2-40B4-BE49-F238E27FC236}">
                <a16:creationId xmlns:a16="http://schemas.microsoft.com/office/drawing/2014/main" id="{2A3313F5-9E67-61F3-6736-8DB64E268D26}"/>
              </a:ext>
            </a:extLst>
          </p:cNvPr>
          <p:cNvSpPr txBox="1"/>
          <p:nvPr/>
        </p:nvSpPr>
        <p:spPr>
          <a:xfrm>
            <a:off x="3826427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3" name="Textfeld 132">
            <a:extLst>
              <a:ext uri="{FF2B5EF4-FFF2-40B4-BE49-F238E27FC236}">
                <a16:creationId xmlns:a16="http://schemas.microsoft.com/office/drawing/2014/main" id="{581A21D4-3E97-1AE8-F4C3-F65B12BE67F6}"/>
              </a:ext>
            </a:extLst>
          </p:cNvPr>
          <p:cNvSpPr txBox="1"/>
          <p:nvPr/>
        </p:nvSpPr>
        <p:spPr>
          <a:xfrm>
            <a:off x="4186426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4" name="Textfeld 133">
            <a:extLst>
              <a:ext uri="{FF2B5EF4-FFF2-40B4-BE49-F238E27FC236}">
                <a16:creationId xmlns:a16="http://schemas.microsoft.com/office/drawing/2014/main" id="{64B7C902-2797-DB1B-A4BD-7FDA12E76257}"/>
              </a:ext>
            </a:extLst>
          </p:cNvPr>
          <p:cNvSpPr txBox="1"/>
          <p:nvPr/>
        </p:nvSpPr>
        <p:spPr>
          <a:xfrm>
            <a:off x="4546425" y="5445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76E42BCB-7AE9-CC4C-0CCB-01D2928CA472}"/>
              </a:ext>
            </a:extLst>
          </p:cNvPr>
          <p:cNvSpPr txBox="1"/>
          <p:nvPr/>
        </p:nvSpPr>
        <p:spPr>
          <a:xfrm>
            <a:off x="3106428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2F6F03D7-78EB-527C-EE1B-0787E5DD8E5F}"/>
              </a:ext>
            </a:extLst>
          </p:cNvPr>
          <p:cNvSpPr txBox="1"/>
          <p:nvPr/>
        </p:nvSpPr>
        <p:spPr>
          <a:xfrm>
            <a:off x="3466428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09D1ED4D-93DC-8B30-BB4A-B41708F0CF56}"/>
              </a:ext>
            </a:extLst>
          </p:cNvPr>
          <p:cNvSpPr txBox="1"/>
          <p:nvPr/>
        </p:nvSpPr>
        <p:spPr>
          <a:xfrm>
            <a:off x="3826427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9DCC768F-2E9B-C47D-E4B0-5B6E0E341F11}"/>
              </a:ext>
            </a:extLst>
          </p:cNvPr>
          <p:cNvSpPr txBox="1"/>
          <p:nvPr/>
        </p:nvSpPr>
        <p:spPr>
          <a:xfrm>
            <a:off x="4186426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00BF3324-BBD8-ACC0-F4D9-78A7575CAC58}"/>
              </a:ext>
            </a:extLst>
          </p:cNvPr>
          <p:cNvSpPr txBox="1"/>
          <p:nvPr/>
        </p:nvSpPr>
        <p:spPr>
          <a:xfrm>
            <a:off x="4546425" y="8984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0" name="Textfeld 139">
            <a:extLst>
              <a:ext uri="{FF2B5EF4-FFF2-40B4-BE49-F238E27FC236}">
                <a16:creationId xmlns:a16="http://schemas.microsoft.com/office/drawing/2014/main" id="{02BC07BF-C747-5605-4A2E-31FBCC925482}"/>
              </a:ext>
            </a:extLst>
          </p:cNvPr>
          <p:cNvSpPr txBox="1"/>
          <p:nvPr/>
        </p:nvSpPr>
        <p:spPr>
          <a:xfrm>
            <a:off x="3106428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BAE41DA6-9EB9-BD34-C477-28CF671F459D}"/>
              </a:ext>
            </a:extLst>
          </p:cNvPr>
          <p:cNvSpPr txBox="1"/>
          <p:nvPr/>
        </p:nvSpPr>
        <p:spPr>
          <a:xfrm>
            <a:off x="3466428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DE9235C9-5E87-516A-B72B-07241F1DFCAC}"/>
              </a:ext>
            </a:extLst>
          </p:cNvPr>
          <p:cNvSpPr txBox="1"/>
          <p:nvPr/>
        </p:nvSpPr>
        <p:spPr>
          <a:xfrm>
            <a:off x="3826427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01228222-8E4F-53E1-29A7-AFC479392D97}"/>
              </a:ext>
            </a:extLst>
          </p:cNvPr>
          <p:cNvSpPr txBox="1"/>
          <p:nvPr/>
        </p:nvSpPr>
        <p:spPr>
          <a:xfrm>
            <a:off x="4186426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71BD85F1-9694-E501-DEBE-DEA9481529A1}"/>
              </a:ext>
            </a:extLst>
          </p:cNvPr>
          <p:cNvSpPr txBox="1"/>
          <p:nvPr/>
        </p:nvSpPr>
        <p:spPr>
          <a:xfrm>
            <a:off x="4546425" y="126315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B2B0246E-CAF5-A004-1C60-5A9385723910}"/>
              </a:ext>
            </a:extLst>
          </p:cNvPr>
          <p:cNvSpPr txBox="1"/>
          <p:nvPr/>
        </p:nvSpPr>
        <p:spPr>
          <a:xfrm>
            <a:off x="3106428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73C69946-9DF9-5343-F785-171C7CF0EF9C}"/>
              </a:ext>
            </a:extLst>
          </p:cNvPr>
          <p:cNvSpPr txBox="1"/>
          <p:nvPr/>
        </p:nvSpPr>
        <p:spPr>
          <a:xfrm>
            <a:off x="3466428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B086D371-9B87-2B50-F15D-C65E83D58B76}"/>
              </a:ext>
            </a:extLst>
          </p:cNvPr>
          <p:cNvSpPr txBox="1"/>
          <p:nvPr/>
        </p:nvSpPr>
        <p:spPr>
          <a:xfrm>
            <a:off x="3826427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97E326CF-69FC-4014-B2C7-1B6CDD353076}"/>
              </a:ext>
            </a:extLst>
          </p:cNvPr>
          <p:cNvSpPr txBox="1"/>
          <p:nvPr/>
        </p:nvSpPr>
        <p:spPr>
          <a:xfrm>
            <a:off x="4186426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F3C03227-83B2-9A2C-3246-22252926C44C}"/>
              </a:ext>
            </a:extLst>
          </p:cNvPr>
          <p:cNvSpPr txBox="1"/>
          <p:nvPr/>
        </p:nvSpPr>
        <p:spPr>
          <a:xfrm>
            <a:off x="4546425" y="162368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52A6BA56-D2D4-70F2-58D1-50CCF175E76E}"/>
              </a:ext>
            </a:extLst>
          </p:cNvPr>
          <p:cNvSpPr txBox="1"/>
          <p:nvPr/>
        </p:nvSpPr>
        <p:spPr>
          <a:xfrm>
            <a:off x="3115149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58CF56D3-C31E-B21A-C4A9-1A65D220A7A7}"/>
              </a:ext>
            </a:extLst>
          </p:cNvPr>
          <p:cNvSpPr txBox="1"/>
          <p:nvPr/>
        </p:nvSpPr>
        <p:spPr>
          <a:xfrm>
            <a:off x="3475149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9A26044A-896A-7335-96FF-B64FA35EB5BF}"/>
              </a:ext>
            </a:extLst>
          </p:cNvPr>
          <p:cNvSpPr txBox="1"/>
          <p:nvPr/>
        </p:nvSpPr>
        <p:spPr>
          <a:xfrm>
            <a:off x="3835148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891455E2-E33D-B404-62D2-98E745F01B53}"/>
              </a:ext>
            </a:extLst>
          </p:cNvPr>
          <p:cNvSpPr txBox="1"/>
          <p:nvPr/>
        </p:nvSpPr>
        <p:spPr>
          <a:xfrm>
            <a:off x="4195147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54" name="Textfeld 153">
            <a:extLst>
              <a:ext uri="{FF2B5EF4-FFF2-40B4-BE49-F238E27FC236}">
                <a16:creationId xmlns:a16="http://schemas.microsoft.com/office/drawing/2014/main" id="{9F9D68F3-AA1F-68E2-D577-BA2A682E7154}"/>
              </a:ext>
            </a:extLst>
          </p:cNvPr>
          <p:cNvSpPr txBox="1"/>
          <p:nvPr/>
        </p:nvSpPr>
        <p:spPr>
          <a:xfrm>
            <a:off x="4555146" y="197901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CC050E64-E485-1172-FB9A-E3ADCC856324}"/>
              </a:ext>
            </a:extLst>
          </p:cNvPr>
          <p:cNvCxnSpPr>
            <a:cxnSpLocks/>
          </p:cNvCxnSpPr>
          <p:nvPr/>
        </p:nvCxnSpPr>
        <p:spPr>
          <a:xfrm>
            <a:off x="4873890" y="548575"/>
            <a:ext cx="0" cy="180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87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8E54383-3096-B78C-7A88-2D5731246BBB}"/>
              </a:ext>
            </a:extLst>
          </p:cNvPr>
          <p:cNvGrpSpPr/>
          <p:nvPr/>
        </p:nvGrpSpPr>
        <p:grpSpPr>
          <a:xfrm>
            <a:off x="1898373" y="1842583"/>
            <a:ext cx="2464905" cy="2822713"/>
            <a:chOff x="1898373" y="1023730"/>
            <a:chExt cx="2464905" cy="2822713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D114466D-1E5B-ACFB-74FB-3B4A81EB4129}"/>
                </a:ext>
              </a:extLst>
            </p:cNvPr>
            <p:cNvSpPr/>
            <p:nvPr/>
          </p:nvSpPr>
          <p:spPr>
            <a:xfrm>
              <a:off x="1898373" y="1023730"/>
              <a:ext cx="2464905" cy="2822713"/>
            </a:xfrm>
            <a:prstGeom prst="cube">
              <a:avLst>
                <a:gd name="adj" fmla="val 9452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4C20508C-3F18-B92C-A11E-CB07A0A01883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1" y="296804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BB634F58-3C5D-3A0C-E8E4-1E81BF9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2811401" y="258167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2031E635-B30A-76AB-3F8B-01099D49F802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71" y="218822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07CD222-F1F9-BDB2-DA3F-B32F28510784}"/>
                </a:ext>
              </a:extLst>
            </p:cNvPr>
            <p:cNvCxnSpPr>
              <a:cxnSpLocks/>
            </p:cNvCxnSpPr>
            <p:nvPr/>
          </p:nvCxnSpPr>
          <p:spPr>
            <a:xfrm>
              <a:off x="3587341" y="180641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A93A1FE-91EA-05F8-FB47-FB8C8C1166EB}"/>
                </a:ext>
              </a:extLst>
            </p:cNvPr>
            <p:cNvCxnSpPr>
              <a:cxnSpLocks/>
            </p:cNvCxnSpPr>
            <p:nvPr/>
          </p:nvCxnSpPr>
          <p:spPr>
            <a:xfrm>
              <a:off x="3975310" y="141297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91A5FD1-EE3F-716C-2154-E77F600CD044}"/>
                </a:ext>
              </a:extLst>
            </p:cNvPr>
            <p:cNvSpPr txBox="1"/>
            <p:nvPr/>
          </p:nvSpPr>
          <p:spPr>
            <a:xfrm>
              <a:off x="2078603" y="327621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CA3B0A7-6C4F-D34B-6CA7-78B84498159F}"/>
                </a:ext>
              </a:extLst>
            </p:cNvPr>
            <p:cNvSpPr txBox="1"/>
            <p:nvPr/>
          </p:nvSpPr>
          <p:spPr>
            <a:xfrm>
              <a:off x="2466573" y="284512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EA7B029-190A-0BEC-B3BB-D21E0D00DF99}"/>
                </a:ext>
              </a:extLst>
            </p:cNvPr>
            <p:cNvSpPr txBox="1"/>
            <p:nvPr/>
          </p:nvSpPr>
          <p:spPr>
            <a:xfrm>
              <a:off x="2854543" y="247963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0170A87-D911-9135-F6B3-8FEECF651792}"/>
                </a:ext>
              </a:extLst>
            </p:cNvPr>
            <p:cNvSpPr txBox="1"/>
            <p:nvPr/>
          </p:nvSpPr>
          <p:spPr>
            <a:xfrm>
              <a:off x="3238440" y="206531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BA911753-8757-5295-2A52-421B0D28445B}"/>
              </a:ext>
            </a:extLst>
          </p:cNvPr>
          <p:cNvGrpSpPr/>
          <p:nvPr/>
        </p:nvGrpSpPr>
        <p:grpSpPr>
          <a:xfrm>
            <a:off x="3775147" y="2625271"/>
            <a:ext cx="1163911" cy="1654461"/>
            <a:chOff x="4989180" y="1905808"/>
            <a:chExt cx="1163911" cy="1654461"/>
          </a:xfrm>
        </p:grpSpPr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2EFB2663-222D-3CE4-F395-2E2164D4C3BB}"/>
                </a:ext>
              </a:extLst>
            </p:cNvPr>
            <p:cNvSpPr/>
            <p:nvPr/>
          </p:nvSpPr>
          <p:spPr>
            <a:xfrm>
              <a:off x="4989180" y="1905808"/>
              <a:ext cx="1163905" cy="1654461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D6B642F5-23C7-4897-8CC3-39A2297E4FC1}"/>
                </a:ext>
              </a:extLst>
            </p:cNvPr>
            <p:cNvCxnSpPr>
              <a:cxnSpLocks/>
            </p:cNvCxnSpPr>
            <p:nvPr/>
          </p:nvCxnSpPr>
          <p:spPr>
            <a:xfrm>
              <a:off x="4989181" y="306743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EAD6ACA6-D417-E1D0-19EB-94ECA4DC77D2}"/>
                </a:ext>
              </a:extLst>
            </p:cNvPr>
            <p:cNvCxnSpPr>
              <a:cxnSpLocks/>
            </p:cNvCxnSpPr>
            <p:nvPr/>
          </p:nvCxnSpPr>
          <p:spPr>
            <a:xfrm>
              <a:off x="5377151" y="268106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368F1BFC-AC2D-76F6-C6E8-6353E6497226}"/>
                </a:ext>
              </a:extLst>
            </p:cNvPr>
            <p:cNvCxnSpPr>
              <a:cxnSpLocks/>
            </p:cNvCxnSpPr>
            <p:nvPr/>
          </p:nvCxnSpPr>
          <p:spPr>
            <a:xfrm>
              <a:off x="5765121" y="228761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05CE7ACD-D93B-C5FE-76CF-2B6A4C95EC58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91" y="190580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3FEB8907-9724-EA4A-C3C6-ADD31D828692}"/>
                </a:ext>
              </a:extLst>
            </p:cNvPr>
            <p:cNvSpPr txBox="1"/>
            <p:nvPr/>
          </p:nvSpPr>
          <p:spPr>
            <a:xfrm>
              <a:off x="5032323" y="294451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A0213FB-3D43-F530-6CD8-BE7F2D3BCCC0}"/>
                </a:ext>
              </a:extLst>
            </p:cNvPr>
            <p:cNvSpPr txBox="1"/>
            <p:nvPr/>
          </p:nvSpPr>
          <p:spPr>
            <a:xfrm>
              <a:off x="5420293" y="257902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6A5FD5D-EE6C-2852-A976-B26889BBC564}"/>
                </a:ext>
              </a:extLst>
            </p:cNvPr>
            <p:cNvSpPr txBox="1"/>
            <p:nvPr/>
          </p:nvSpPr>
          <p:spPr>
            <a:xfrm>
              <a:off x="5804190" y="216470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3D21D310-15F3-21DB-A871-E5A0ECC4DA11}"/>
              </a:ext>
            </a:extLst>
          </p:cNvPr>
          <p:cNvGrpSpPr/>
          <p:nvPr/>
        </p:nvGrpSpPr>
        <p:grpSpPr>
          <a:xfrm>
            <a:off x="5305770" y="2216459"/>
            <a:ext cx="1551879" cy="2055149"/>
            <a:chOff x="7554117" y="3429000"/>
            <a:chExt cx="1551879" cy="2055149"/>
          </a:xfrm>
        </p:grpSpPr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8CB478D8-2EC1-BB33-2BE3-B84C6C2F9574}"/>
                </a:ext>
              </a:extLst>
            </p:cNvPr>
            <p:cNvSpPr/>
            <p:nvPr/>
          </p:nvSpPr>
          <p:spPr>
            <a:xfrm>
              <a:off x="7554122" y="3429000"/>
              <a:ext cx="1551869" cy="2055149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075DA604-5E67-4CF4-F80E-A44983BB90AC}"/>
                </a:ext>
              </a:extLst>
            </p:cNvPr>
            <p:cNvCxnSpPr>
              <a:cxnSpLocks/>
            </p:cNvCxnSpPr>
            <p:nvPr/>
          </p:nvCxnSpPr>
          <p:spPr>
            <a:xfrm>
              <a:off x="7554117" y="499131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C8429461-F37A-05F4-EF3F-548D09E554E9}"/>
                </a:ext>
              </a:extLst>
            </p:cNvPr>
            <p:cNvCxnSpPr>
              <a:cxnSpLocks/>
            </p:cNvCxnSpPr>
            <p:nvPr/>
          </p:nvCxnSpPr>
          <p:spPr>
            <a:xfrm>
              <a:off x="7942087" y="460494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6F1F438D-51E1-1666-4613-D201D8E7398E}"/>
                </a:ext>
              </a:extLst>
            </p:cNvPr>
            <p:cNvCxnSpPr>
              <a:cxnSpLocks/>
            </p:cNvCxnSpPr>
            <p:nvPr/>
          </p:nvCxnSpPr>
          <p:spPr>
            <a:xfrm>
              <a:off x="8330057" y="421149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>
              <a:extLst>
                <a:ext uri="{FF2B5EF4-FFF2-40B4-BE49-F238E27FC236}">
                  <a16:creationId xmlns:a16="http://schemas.microsoft.com/office/drawing/2014/main" id="{769315F4-A7D8-C7A2-7E75-8CE5B7582EE2}"/>
                </a:ext>
              </a:extLst>
            </p:cNvPr>
            <p:cNvCxnSpPr>
              <a:cxnSpLocks/>
            </p:cNvCxnSpPr>
            <p:nvPr/>
          </p:nvCxnSpPr>
          <p:spPr>
            <a:xfrm>
              <a:off x="8718027" y="382968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16FB808E-B9C6-4371-ED66-0AC444398839}"/>
                </a:ext>
              </a:extLst>
            </p:cNvPr>
            <p:cNvCxnSpPr>
              <a:cxnSpLocks/>
            </p:cNvCxnSpPr>
            <p:nvPr/>
          </p:nvCxnSpPr>
          <p:spPr>
            <a:xfrm>
              <a:off x="9105996" y="343624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769D6741-BE03-E1EB-A089-1CC86E6B1C6B}"/>
                </a:ext>
              </a:extLst>
            </p:cNvPr>
            <p:cNvSpPr txBox="1"/>
            <p:nvPr/>
          </p:nvSpPr>
          <p:spPr>
            <a:xfrm>
              <a:off x="7597259" y="486839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B0A1F-CAA3-CF7B-90C9-D528D6C624B5}"/>
                </a:ext>
              </a:extLst>
            </p:cNvPr>
            <p:cNvSpPr txBox="1"/>
            <p:nvPr/>
          </p:nvSpPr>
          <p:spPr>
            <a:xfrm>
              <a:off x="7985229" y="450290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7C3E1A2-EBCE-2092-3CBB-667E53F3FA0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23426" y="3786168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24B7F67E-1017-3AD6-030E-54A81AF5B2F3}"/>
              </a:ext>
            </a:extLst>
          </p:cNvPr>
          <p:cNvCxnSpPr>
            <a:cxnSpLocks/>
          </p:cNvCxnSpPr>
          <p:nvPr/>
        </p:nvCxnSpPr>
        <p:spPr>
          <a:xfrm>
            <a:off x="3587336" y="2616166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2DC28A3D-C40F-BC21-ECEE-D6DA0EA564B3}"/>
              </a:ext>
            </a:extLst>
          </p:cNvPr>
          <p:cNvCxnSpPr>
            <a:cxnSpLocks/>
          </p:cNvCxnSpPr>
          <p:nvPr/>
        </p:nvCxnSpPr>
        <p:spPr>
          <a:xfrm>
            <a:off x="2425562" y="4280066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2971D861-82F5-5CD2-E62B-6ECA21AA2F64}"/>
              </a:ext>
            </a:extLst>
          </p:cNvPr>
          <p:cNvCxnSpPr>
            <a:cxnSpLocks/>
          </p:cNvCxnSpPr>
          <p:nvPr/>
        </p:nvCxnSpPr>
        <p:spPr>
          <a:xfrm>
            <a:off x="3587336" y="3106974"/>
            <a:ext cx="1351721" cy="30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2900BE58-3740-8D14-324C-7F783445CCD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775147" y="3885234"/>
            <a:ext cx="1924622" cy="394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4547770B-864F-6165-F01B-FBA28AC043A6}"/>
              </a:ext>
            </a:extLst>
          </p:cNvPr>
          <p:cNvCxnSpPr>
            <a:cxnSpLocks/>
            <a:stCxn id="20" idx="1"/>
          </p:cNvCxnSpPr>
          <p:nvPr/>
        </p:nvCxnSpPr>
        <p:spPr>
          <a:xfrm flipV="1">
            <a:off x="3775147" y="3386302"/>
            <a:ext cx="1924622" cy="402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0B3579D9-701D-79E5-BBFE-CC6A3E3DAE5E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4939052" y="2625271"/>
            <a:ext cx="1136482" cy="3736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4B2A82B9-4CFB-2834-A356-28452A0603E8}"/>
              </a:ext>
            </a:extLst>
          </p:cNvPr>
          <p:cNvCxnSpPr>
            <a:cxnSpLocks/>
          </p:cNvCxnSpPr>
          <p:nvPr/>
        </p:nvCxnSpPr>
        <p:spPr>
          <a:xfrm>
            <a:off x="4956294" y="3109210"/>
            <a:ext cx="1139706" cy="3904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52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E8E54383-3096-B78C-7A88-2D5731246BBB}"/>
              </a:ext>
            </a:extLst>
          </p:cNvPr>
          <p:cNvGrpSpPr/>
          <p:nvPr/>
        </p:nvGrpSpPr>
        <p:grpSpPr>
          <a:xfrm>
            <a:off x="1898373" y="1842583"/>
            <a:ext cx="2464905" cy="2822713"/>
            <a:chOff x="1898373" y="1023730"/>
            <a:chExt cx="2464905" cy="2822713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D114466D-1E5B-ACFB-74FB-3B4A81EB4129}"/>
                </a:ext>
              </a:extLst>
            </p:cNvPr>
            <p:cNvSpPr/>
            <p:nvPr/>
          </p:nvSpPr>
          <p:spPr>
            <a:xfrm>
              <a:off x="1898373" y="1023730"/>
              <a:ext cx="2464905" cy="2822713"/>
            </a:xfrm>
            <a:prstGeom prst="cube">
              <a:avLst>
                <a:gd name="adj" fmla="val 9452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4C20508C-3F18-B92C-A11E-CB07A0A01883}"/>
                </a:ext>
              </a:extLst>
            </p:cNvPr>
            <p:cNvCxnSpPr>
              <a:cxnSpLocks/>
            </p:cNvCxnSpPr>
            <p:nvPr/>
          </p:nvCxnSpPr>
          <p:spPr>
            <a:xfrm>
              <a:off x="2423431" y="296804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BB634F58-3C5D-3A0C-E8E4-1E81BF993987}"/>
                </a:ext>
              </a:extLst>
            </p:cNvPr>
            <p:cNvCxnSpPr>
              <a:cxnSpLocks/>
            </p:cNvCxnSpPr>
            <p:nvPr/>
          </p:nvCxnSpPr>
          <p:spPr>
            <a:xfrm>
              <a:off x="2811401" y="258167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2031E635-B30A-76AB-3F8B-01099D49F802}"/>
                </a:ext>
              </a:extLst>
            </p:cNvPr>
            <p:cNvCxnSpPr>
              <a:cxnSpLocks/>
            </p:cNvCxnSpPr>
            <p:nvPr/>
          </p:nvCxnSpPr>
          <p:spPr>
            <a:xfrm>
              <a:off x="3199371" y="218822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607CD222-F1F9-BDB2-DA3F-B32F28510784}"/>
                </a:ext>
              </a:extLst>
            </p:cNvPr>
            <p:cNvCxnSpPr>
              <a:cxnSpLocks/>
            </p:cNvCxnSpPr>
            <p:nvPr/>
          </p:nvCxnSpPr>
          <p:spPr>
            <a:xfrm>
              <a:off x="3587341" y="180641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FA93A1FE-91EA-05F8-FB47-FB8C8C1166EB}"/>
                </a:ext>
              </a:extLst>
            </p:cNvPr>
            <p:cNvCxnSpPr>
              <a:cxnSpLocks/>
            </p:cNvCxnSpPr>
            <p:nvPr/>
          </p:nvCxnSpPr>
          <p:spPr>
            <a:xfrm>
              <a:off x="3975310" y="141297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91A5FD1-EE3F-716C-2154-E77F600CD044}"/>
                </a:ext>
              </a:extLst>
            </p:cNvPr>
            <p:cNvSpPr txBox="1"/>
            <p:nvPr/>
          </p:nvSpPr>
          <p:spPr>
            <a:xfrm>
              <a:off x="2078603" y="327621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CA3B0A7-6C4F-D34B-6CA7-78B84498159F}"/>
                </a:ext>
              </a:extLst>
            </p:cNvPr>
            <p:cNvSpPr txBox="1"/>
            <p:nvPr/>
          </p:nvSpPr>
          <p:spPr>
            <a:xfrm>
              <a:off x="2466573" y="284512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EA7B029-190A-0BEC-B3BB-D21E0D00DF99}"/>
                </a:ext>
              </a:extLst>
            </p:cNvPr>
            <p:cNvSpPr txBox="1"/>
            <p:nvPr/>
          </p:nvSpPr>
          <p:spPr>
            <a:xfrm>
              <a:off x="2854543" y="247963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0170A87-D911-9135-F6B3-8FEECF651792}"/>
                </a:ext>
              </a:extLst>
            </p:cNvPr>
            <p:cNvSpPr txBox="1"/>
            <p:nvPr/>
          </p:nvSpPr>
          <p:spPr>
            <a:xfrm>
              <a:off x="3238440" y="206531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BA911753-8757-5295-2A52-421B0D28445B}"/>
              </a:ext>
            </a:extLst>
          </p:cNvPr>
          <p:cNvGrpSpPr/>
          <p:nvPr/>
        </p:nvGrpSpPr>
        <p:grpSpPr>
          <a:xfrm>
            <a:off x="3775147" y="2625271"/>
            <a:ext cx="1163911" cy="1654461"/>
            <a:chOff x="4989180" y="1905808"/>
            <a:chExt cx="1163911" cy="1654461"/>
          </a:xfrm>
        </p:grpSpPr>
        <p:sp>
          <p:nvSpPr>
            <p:cNvPr id="20" name="Würfel 19">
              <a:extLst>
                <a:ext uri="{FF2B5EF4-FFF2-40B4-BE49-F238E27FC236}">
                  <a16:creationId xmlns:a16="http://schemas.microsoft.com/office/drawing/2014/main" id="{2EFB2663-222D-3CE4-F395-2E2164D4C3BB}"/>
                </a:ext>
              </a:extLst>
            </p:cNvPr>
            <p:cNvSpPr/>
            <p:nvPr/>
          </p:nvSpPr>
          <p:spPr>
            <a:xfrm>
              <a:off x="4989180" y="1905808"/>
              <a:ext cx="1163905" cy="1654461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D6B642F5-23C7-4897-8CC3-39A2297E4FC1}"/>
                </a:ext>
              </a:extLst>
            </p:cNvPr>
            <p:cNvCxnSpPr>
              <a:cxnSpLocks/>
            </p:cNvCxnSpPr>
            <p:nvPr/>
          </p:nvCxnSpPr>
          <p:spPr>
            <a:xfrm>
              <a:off x="4989181" y="306743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EAD6ACA6-D417-E1D0-19EB-94ECA4DC77D2}"/>
                </a:ext>
              </a:extLst>
            </p:cNvPr>
            <p:cNvCxnSpPr>
              <a:cxnSpLocks/>
            </p:cNvCxnSpPr>
            <p:nvPr/>
          </p:nvCxnSpPr>
          <p:spPr>
            <a:xfrm>
              <a:off x="5377151" y="268106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368F1BFC-AC2D-76F6-C6E8-6353E6497226}"/>
                </a:ext>
              </a:extLst>
            </p:cNvPr>
            <p:cNvCxnSpPr>
              <a:cxnSpLocks/>
            </p:cNvCxnSpPr>
            <p:nvPr/>
          </p:nvCxnSpPr>
          <p:spPr>
            <a:xfrm>
              <a:off x="5765121" y="228761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05CE7ACD-D93B-C5FE-76CF-2B6A4C95EC58}"/>
                </a:ext>
              </a:extLst>
            </p:cNvPr>
            <p:cNvCxnSpPr>
              <a:cxnSpLocks/>
            </p:cNvCxnSpPr>
            <p:nvPr/>
          </p:nvCxnSpPr>
          <p:spPr>
            <a:xfrm>
              <a:off x="6153091" y="190580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3FEB8907-9724-EA4A-C3C6-ADD31D828692}"/>
                </a:ext>
              </a:extLst>
            </p:cNvPr>
            <p:cNvSpPr txBox="1"/>
            <p:nvPr/>
          </p:nvSpPr>
          <p:spPr>
            <a:xfrm>
              <a:off x="5032323" y="294451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A0213FB-3D43-F530-6CD8-BE7F2D3BCCC0}"/>
                </a:ext>
              </a:extLst>
            </p:cNvPr>
            <p:cNvSpPr txBox="1"/>
            <p:nvPr/>
          </p:nvSpPr>
          <p:spPr>
            <a:xfrm>
              <a:off x="5420293" y="257902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B6A5FD5D-EE6C-2852-A976-B26889BBC564}"/>
                </a:ext>
              </a:extLst>
            </p:cNvPr>
            <p:cNvSpPr txBox="1"/>
            <p:nvPr/>
          </p:nvSpPr>
          <p:spPr>
            <a:xfrm>
              <a:off x="5804190" y="2164700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3D21D310-15F3-21DB-A871-E5A0ECC4DA11}"/>
              </a:ext>
            </a:extLst>
          </p:cNvPr>
          <p:cNvGrpSpPr/>
          <p:nvPr/>
        </p:nvGrpSpPr>
        <p:grpSpPr>
          <a:xfrm>
            <a:off x="5305770" y="2216459"/>
            <a:ext cx="1551879" cy="2055149"/>
            <a:chOff x="7554117" y="3429000"/>
            <a:chExt cx="1551879" cy="2055149"/>
          </a:xfrm>
        </p:grpSpPr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8CB478D8-2EC1-BB33-2BE3-B84C6C2F9574}"/>
                </a:ext>
              </a:extLst>
            </p:cNvPr>
            <p:cNvSpPr/>
            <p:nvPr/>
          </p:nvSpPr>
          <p:spPr>
            <a:xfrm>
              <a:off x="7554122" y="3429000"/>
              <a:ext cx="1551869" cy="2055149"/>
            </a:xfrm>
            <a:prstGeom prst="cube">
              <a:avLst>
                <a:gd name="adj" fmla="val 10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075DA604-5E67-4CF4-F80E-A44983BB90AC}"/>
                </a:ext>
              </a:extLst>
            </p:cNvPr>
            <p:cNvCxnSpPr>
              <a:cxnSpLocks/>
            </p:cNvCxnSpPr>
            <p:nvPr/>
          </p:nvCxnSpPr>
          <p:spPr>
            <a:xfrm>
              <a:off x="7554117" y="4991314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C8429461-F37A-05F4-EF3F-548D09E554E9}"/>
                </a:ext>
              </a:extLst>
            </p:cNvPr>
            <p:cNvCxnSpPr>
              <a:cxnSpLocks/>
            </p:cNvCxnSpPr>
            <p:nvPr/>
          </p:nvCxnSpPr>
          <p:spPr>
            <a:xfrm>
              <a:off x="7942087" y="4604940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6F1F438D-51E1-1666-4613-D201D8E7398E}"/>
                </a:ext>
              </a:extLst>
            </p:cNvPr>
            <p:cNvCxnSpPr>
              <a:cxnSpLocks/>
            </p:cNvCxnSpPr>
            <p:nvPr/>
          </p:nvCxnSpPr>
          <p:spPr>
            <a:xfrm>
              <a:off x="8330057" y="4211495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>
              <a:extLst>
                <a:ext uri="{FF2B5EF4-FFF2-40B4-BE49-F238E27FC236}">
                  <a16:creationId xmlns:a16="http://schemas.microsoft.com/office/drawing/2014/main" id="{769315F4-A7D8-C7A2-7E75-8CE5B7582EE2}"/>
                </a:ext>
              </a:extLst>
            </p:cNvPr>
            <p:cNvCxnSpPr>
              <a:cxnSpLocks/>
            </p:cNvCxnSpPr>
            <p:nvPr/>
          </p:nvCxnSpPr>
          <p:spPr>
            <a:xfrm>
              <a:off x="8718027" y="3829688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16FB808E-B9C6-4371-ED66-0AC444398839}"/>
                </a:ext>
              </a:extLst>
            </p:cNvPr>
            <p:cNvCxnSpPr>
              <a:cxnSpLocks/>
            </p:cNvCxnSpPr>
            <p:nvPr/>
          </p:nvCxnSpPr>
          <p:spPr>
            <a:xfrm>
              <a:off x="9105996" y="3436243"/>
              <a:ext cx="0" cy="492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769D6741-BE03-E1EB-A089-1CC86E6B1C6B}"/>
                </a:ext>
              </a:extLst>
            </p:cNvPr>
            <p:cNvSpPr txBox="1"/>
            <p:nvPr/>
          </p:nvSpPr>
          <p:spPr>
            <a:xfrm>
              <a:off x="7597259" y="4868399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B8CB0A1F-CAA3-CF7B-90C9-D528D6C624B5}"/>
                </a:ext>
              </a:extLst>
            </p:cNvPr>
            <p:cNvSpPr txBox="1"/>
            <p:nvPr/>
          </p:nvSpPr>
          <p:spPr>
            <a:xfrm>
              <a:off x="7985229" y="450290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7C3E1A2-EBCE-2092-3CBB-667E53F3FA0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23426" y="3786168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24B7F67E-1017-3AD6-030E-54A81AF5B2F3}"/>
              </a:ext>
            </a:extLst>
          </p:cNvPr>
          <p:cNvCxnSpPr>
            <a:cxnSpLocks/>
          </p:cNvCxnSpPr>
          <p:nvPr/>
        </p:nvCxnSpPr>
        <p:spPr>
          <a:xfrm>
            <a:off x="3587336" y="2616166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2DC28A3D-C40F-BC21-ECEE-D6DA0EA564B3}"/>
              </a:ext>
            </a:extLst>
          </p:cNvPr>
          <p:cNvCxnSpPr>
            <a:cxnSpLocks/>
          </p:cNvCxnSpPr>
          <p:nvPr/>
        </p:nvCxnSpPr>
        <p:spPr>
          <a:xfrm>
            <a:off x="2425562" y="4280066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2971D861-82F5-5CD2-E62B-6ECA21AA2F64}"/>
              </a:ext>
            </a:extLst>
          </p:cNvPr>
          <p:cNvCxnSpPr>
            <a:cxnSpLocks/>
          </p:cNvCxnSpPr>
          <p:nvPr/>
        </p:nvCxnSpPr>
        <p:spPr>
          <a:xfrm>
            <a:off x="3587336" y="3106974"/>
            <a:ext cx="1351721" cy="3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2900BE58-3740-8D14-324C-7F783445CCD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3775147" y="3885234"/>
            <a:ext cx="1924622" cy="39449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4547770B-864F-6165-F01B-FBA28AC043A6}"/>
              </a:ext>
            </a:extLst>
          </p:cNvPr>
          <p:cNvCxnSpPr>
            <a:cxnSpLocks/>
            <a:stCxn id="20" idx="1"/>
          </p:cNvCxnSpPr>
          <p:nvPr/>
        </p:nvCxnSpPr>
        <p:spPr>
          <a:xfrm flipV="1">
            <a:off x="3775147" y="3386302"/>
            <a:ext cx="1924622" cy="40287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100">
            <a:extLst>
              <a:ext uri="{FF2B5EF4-FFF2-40B4-BE49-F238E27FC236}">
                <a16:creationId xmlns:a16="http://schemas.microsoft.com/office/drawing/2014/main" id="{0B3579D9-701D-79E5-BBFE-CC6A3E3DAE5E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4939052" y="2625271"/>
            <a:ext cx="1136482" cy="37368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4B2A82B9-4CFB-2834-A356-28452A0603E8}"/>
              </a:ext>
            </a:extLst>
          </p:cNvPr>
          <p:cNvCxnSpPr>
            <a:cxnSpLocks/>
          </p:cNvCxnSpPr>
          <p:nvPr/>
        </p:nvCxnSpPr>
        <p:spPr>
          <a:xfrm>
            <a:off x="4956294" y="3109210"/>
            <a:ext cx="1139706" cy="3904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Würfel 40">
            <a:extLst>
              <a:ext uri="{FF2B5EF4-FFF2-40B4-BE49-F238E27FC236}">
                <a16:creationId xmlns:a16="http://schemas.microsoft.com/office/drawing/2014/main" id="{B5A21AD8-91E5-6DAC-7DF1-8F0A3412C143}"/>
              </a:ext>
            </a:extLst>
          </p:cNvPr>
          <p:cNvSpPr/>
          <p:nvPr/>
        </p:nvSpPr>
        <p:spPr>
          <a:xfrm>
            <a:off x="2425562" y="2614140"/>
            <a:ext cx="1163905" cy="1665591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Würfel 51">
            <a:extLst>
              <a:ext uri="{FF2B5EF4-FFF2-40B4-BE49-F238E27FC236}">
                <a16:creationId xmlns:a16="http://schemas.microsoft.com/office/drawing/2014/main" id="{5E00565A-BB8F-C9FF-BC10-9745C48D70C3}"/>
              </a:ext>
            </a:extLst>
          </p:cNvPr>
          <p:cNvSpPr/>
          <p:nvPr/>
        </p:nvSpPr>
        <p:spPr>
          <a:xfrm>
            <a:off x="3777277" y="2617147"/>
            <a:ext cx="1163905" cy="1665591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Würfel 52">
            <a:extLst>
              <a:ext uri="{FF2B5EF4-FFF2-40B4-BE49-F238E27FC236}">
                <a16:creationId xmlns:a16="http://schemas.microsoft.com/office/drawing/2014/main" id="{C237A945-2655-8DD5-55F3-67311BB96B95}"/>
              </a:ext>
            </a:extLst>
          </p:cNvPr>
          <p:cNvSpPr/>
          <p:nvPr/>
        </p:nvSpPr>
        <p:spPr>
          <a:xfrm>
            <a:off x="5693740" y="2998621"/>
            <a:ext cx="387966" cy="878490"/>
          </a:xfrm>
          <a:prstGeom prst="cube">
            <a:avLst>
              <a:gd name="adj" fmla="val 100000"/>
            </a:avLst>
          </a:prstGeom>
          <a:noFill/>
          <a:ln w="38100">
            <a:solidFill>
              <a:schemeClr val="accent6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24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0D84787-92A3-0A82-6351-02A79FBB5F99}"/>
              </a:ext>
            </a:extLst>
          </p:cNvPr>
          <p:cNvSpPr/>
          <p:nvPr/>
        </p:nvSpPr>
        <p:spPr>
          <a:xfrm rot="226714">
            <a:off x="2504099" y="216436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B60C5F-DDBB-4415-57EC-8492D0688598}"/>
              </a:ext>
            </a:extLst>
          </p:cNvPr>
          <p:cNvSpPr/>
          <p:nvPr/>
        </p:nvSpPr>
        <p:spPr>
          <a:xfrm rot="226714">
            <a:off x="1771649" y="218371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BA4985-CC4B-B0DF-43B6-297B1BCBEA67}"/>
              </a:ext>
            </a:extLst>
          </p:cNvPr>
          <p:cNvSpPr/>
          <p:nvPr/>
        </p:nvSpPr>
        <p:spPr>
          <a:xfrm rot="226714">
            <a:off x="1707999" y="101610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6D02F4B-DD2B-4E44-F664-C1E4BE128360}"/>
              </a:ext>
            </a:extLst>
          </p:cNvPr>
          <p:cNvSpPr/>
          <p:nvPr/>
        </p:nvSpPr>
        <p:spPr>
          <a:xfrm rot="226714">
            <a:off x="1301821" y="146640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4B6156-29C1-D38E-F1AF-62199B57A860}"/>
              </a:ext>
            </a:extLst>
          </p:cNvPr>
          <p:cNvSpPr/>
          <p:nvPr/>
        </p:nvSpPr>
        <p:spPr>
          <a:xfrm rot="226714">
            <a:off x="2292559" y="259422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F4ABB59-D12D-CE50-901D-A893A90EE13E}"/>
              </a:ext>
            </a:extLst>
          </p:cNvPr>
          <p:cNvSpPr/>
          <p:nvPr/>
        </p:nvSpPr>
        <p:spPr>
          <a:xfrm rot="226714">
            <a:off x="2855956" y="2275058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3A92AE-E1A6-CF40-F73E-305EDA9F5891}"/>
              </a:ext>
            </a:extLst>
          </p:cNvPr>
          <p:cNvSpPr/>
          <p:nvPr/>
        </p:nvSpPr>
        <p:spPr>
          <a:xfrm rot="226714">
            <a:off x="1256413" y="2177787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B16014-6955-D73E-A8C5-5600203CFBFC}"/>
              </a:ext>
            </a:extLst>
          </p:cNvPr>
          <p:cNvSpPr/>
          <p:nvPr/>
        </p:nvSpPr>
        <p:spPr>
          <a:xfrm rot="226714">
            <a:off x="2059568" y="296562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5DA2048-6B8E-BE46-1A15-07D3FB2D4683}"/>
              </a:ext>
            </a:extLst>
          </p:cNvPr>
          <p:cNvSpPr/>
          <p:nvPr/>
        </p:nvSpPr>
        <p:spPr>
          <a:xfrm rot="226714">
            <a:off x="2737983" y="1546449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1032D70-F688-BAB0-E9B2-3BFF9821BFB9}"/>
              </a:ext>
            </a:extLst>
          </p:cNvPr>
          <p:cNvSpPr/>
          <p:nvPr/>
        </p:nvSpPr>
        <p:spPr>
          <a:xfrm rot="226714">
            <a:off x="1829041" y="1380121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76C3CAA-62B2-BE62-F32A-D1891719F113}"/>
              </a:ext>
            </a:extLst>
          </p:cNvPr>
          <p:cNvSpPr/>
          <p:nvPr/>
        </p:nvSpPr>
        <p:spPr>
          <a:xfrm rot="226714">
            <a:off x="2769602" y="2502762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60FDFEC-39E4-200C-83E1-95A4B9FA917C}"/>
              </a:ext>
            </a:extLst>
          </p:cNvPr>
          <p:cNvSpPr/>
          <p:nvPr/>
        </p:nvSpPr>
        <p:spPr>
          <a:xfrm rot="226714">
            <a:off x="1173861" y="192346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14C65B-77D5-32DD-500E-BD936E544D44}"/>
              </a:ext>
            </a:extLst>
          </p:cNvPr>
          <p:cNvSpPr/>
          <p:nvPr/>
        </p:nvSpPr>
        <p:spPr>
          <a:xfrm rot="226714">
            <a:off x="2073852" y="173247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1DC54B-F6B7-CEE6-F73B-FB2FB4A69E9F}"/>
              </a:ext>
            </a:extLst>
          </p:cNvPr>
          <p:cNvSpPr/>
          <p:nvPr/>
        </p:nvSpPr>
        <p:spPr>
          <a:xfrm rot="226714">
            <a:off x="2190609" y="217991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23464AA-F659-EC16-E4D3-BF20DDAB195D}"/>
              </a:ext>
            </a:extLst>
          </p:cNvPr>
          <p:cNvSpPr/>
          <p:nvPr/>
        </p:nvSpPr>
        <p:spPr>
          <a:xfrm rot="226714">
            <a:off x="2154652" y="100309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DEA2D37-F735-3F16-35B1-32A47CB9F0F9}"/>
              </a:ext>
            </a:extLst>
          </p:cNvPr>
          <p:cNvSpPr/>
          <p:nvPr/>
        </p:nvSpPr>
        <p:spPr>
          <a:xfrm rot="226714">
            <a:off x="1557713" y="189249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6938E27-D266-08A7-4F94-420F98B74502}"/>
              </a:ext>
            </a:extLst>
          </p:cNvPr>
          <p:cNvSpPr/>
          <p:nvPr/>
        </p:nvSpPr>
        <p:spPr>
          <a:xfrm rot="226714">
            <a:off x="2033636" y="246098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5DE45A8-DE19-DE38-6BD0-CE62D09D6A34}"/>
              </a:ext>
            </a:extLst>
          </p:cNvPr>
          <p:cNvSpPr/>
          <p:nvPr/>
        </p:nvSpPr>
        <p:spPr>
          <a:xfrm rot="226714">
            <a:off x="1544022" y="263923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D0D6D25-8049-4A01-3BD4-E257E4AC8E8D}"/>
              </a:ext>
            </a:extLst>
          </p:cNvPr>
          <p:cNvSpPr/>
          <p:nvPr/>
        </p:nvSpPr>
        <p:spPr>
          <a:xfrm rot="226714">
            <a:off x="2676011" y="1834225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E88EFF9-FAEC-986F-14B5-CF53B01EA3F6}"/>
              </a:ext>
            </a:extLst>
          </p:cNvPr>
          <p:cNvSpPr/>
          <p:nvPr/>
        </p:nvSpPr>
        <p:spPr>
          <a:xfrm rot="226714">
            <a:off x="2490558" y="1455050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F03DE06-26E6-DD90-B494-AC21310E67FD}"/>
              </a:ext>
            </a:extLst>
          </p:cNvPr>
          <p:cNvSpPr/>
          <p:nvPr/>
        </p:nvSpPr>
        <p:spPr>
          <a:xfrm>
            <a:off x="968675" y="983437"/>
            <a:ext cx="2160000" cy="21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BCA6D2B7-0FDA-A75E-75B4-90AD53F8C363}"/>
              </a:ext>
            </a:extLst>
          </p:cNvPr>
          <p:cNvSpPr/>
          <p:nvPr/>
        </p:nvSpPr>
        <p:spPr>
          <a:xfrm>
            <a:off x="5301047" y="816176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1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6C8BED3C-824F-61BD-6FA5-34FB94258590}"/>
              </a:ext>
            </a:extLst>
          </p:cNvPr>
          <p:cNvSpPr/>
          <p:nvPr/>
        </p:nvSpPr>
        <p:spPr>
          <a:xfrm>
            <a:off x="5301048" y="2624115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2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E4D80DB5-570F-1B75-BFB3-E1871ACC9A19}"/>
              </a:ext>
            </a:extLst>
          </p:cNvPr>
          <p:cNvCxnSpPr>
            <a:cxnSpLocks/>
          </p:cNvCxnSpPr>
          <p:nvPr/>
        </p:nvCxnSpPr>
        <p:spPr>
          <a:xfrm flipV="1">
            <a:off x="6388439" y="754390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7212EA52-7CAC-29A0-6FDF-9044460DF59F}"/>
              </a:ext>
            </a:extLst>
          </p:cNvPr>
          <p:cNvCxnSpPr>
            <a:cxnSpLocks/>
          </p:cNvCxnSpPr>
          <p:nvPr/>
        </p:nvCxnSpPr>
        <p:spPr>
          <a:xfrm>
            <a:off x="6388439" y="1114232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3EA7179F-BBE3-52CF-F932-4D7C3A12F30C}"/>
              </a:ext>
            </a:extLst>
          </p:cNvPr>
          <p:cNvSpPr/>
          <p:nvPr/>
        </p:nvSpPr>
        <p:spPr>
          <a:xfrm>
            <a:off x="8183486" y="534183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AFF64B3-EB3E-87E3-0673-A9590A46B8D6}"/>
              </a:ext>
            </a:extLst>
          </p:cNvPr>
          <p:cNvSpPr/>
          <p:nvPr/>
        </p:nvSpPr>
        <p:spPr>
          <a:xfrm>
            <a:off x="8183486" y="1231266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2</a:t>
            </a:r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F5E635FB-312C-084F-D84C-45ADF1CE0312}"/>
              </a:ext>
            </a:extLst>
          </p:cNvPr>
          <p:cNvCxnSpPr>
            <a:cxnSpLocks/>
            <a:stCxn id="47" idx="6"/>
            <a:endCxn id="49" idx="1"/>
          </p:cNvCxnSpPr>
          <p:nvPr/>
        </p:nvCxnSpPr>
        <p:spPr>
          <a:xfrm flipV="1">
            <a:off x="3128675" y="1114311"/>
            <a:ext cx="2172372" cy="949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88BFEE79-9183-DC42-23C0-5AD2889941D7}"/>
              </a:ext>
            </a:extLst>
          </p:cNvPr>
          <p:cNvCxnSpPr>
            <a:stCxn id="47" idx="6"/>
            <a:endCxn id="50" idx="1"/>
          </p:cNvCxnSpPr>
          <p:nvPr/>
        </p:nvCxnSpPr>
        <p:spPr>
          <a:xfrm>
            <a:off x="3128675" y="2063437"/>
            <a:ext cx="2172373" cy="858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Pfeil nach unten 62">
            <a:extLst>
              <a:ext uri="{FF2B5EF4-FFF2-40B4-BE49-F238E27FC236}">
                <a16:creationId xmlns:a16="http://schemas.microsoft.com/office/drawing/2014/main" id="{E27D8D6E-34BB-3F43-1502-A680E10390F5}"/>
              </a:ext>
            </a:extLst>
          </p:cNvPr>
          <p:cNvSpPr/>
          <p:nvPr/>
        </p:nvSpPr>
        <p:spPr>
          <a:xfrm>
            <a:off x="5712573" y="1671805"/>
            <a:ext cx="284722" cy="6120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40D3ADFE-B453-7DBA-9C9E-E9FA661305D2}"/>
              </a:ext>
            </a:extLst>
          </p:cNvPr>
          <p:cNvSpPr txBox="1"/>
          <p:nvPr/>
        </p:nvSpPr>
        <p:spPr>
          <a:xfrm>
            <a:off x="6022699" y="1622454"/>
            <a:ext cx="131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Knowledge</a:t>
            </a: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BABE2660-FE01-824D-BEDC-1FA4AF44DE38}"/>
              </a:ext>
            </a:extLst>
          </p:cNvPr>
          <p:cNvCxnSpPr>
            <a:cxnSpLocks/>
          </p:cNvCxnSpPr>
          <p:nvPr/>
        </p:nvCxnSpPr>
        <p:spPr>
          <a:xfrm flipV="1">
            <a:off x="6388439" y="2566442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0973B97E-E9B4-633B-BE4D-B777A0A0C350}"/>
              </a:ext>
            </a:extLst>
          </p:cNvPr>
          <p:cNvCxnSpPr>
            <a:cxnSpLocks/>
          </p:cNvCxnSpPr>
          <p:nvPr/>
        </p:nvCxnSpPr>
        <p:spPr>
          <a:xfrm>
            <a:off x="6388439" y="2926284"/>
            <a:ext cx="1800000" cy="36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D7702642-A723-8EED-D02E-7BC3504EB217}"/>
              </a:ext>
            </a:extLst>
          </p:cNvPr>
          <p:cNvSpPr/>
          <p:nvPr/>
        </p:nvSpPr>
        <p:spPr>
          <a:xfrm>
            <a:off x="8183486" y="2346235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CD1FCB7-F1D4-8C2D-466B-B82F15F054A4}"/>
              </a:ext>
            </a:extLst>
          </p:cNvPr>
          <p:cNvSpPr/>
          <p:nvPr/>
        </p:nvSpPr>
        <p:spPr>
          <a:xfrm>
            <a:off x="8183486" y="3043318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4</a:t>
            </a:r>
          </a:p>
        </p:txBody>
      </p: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60F701F9-CC20-DDBE-86B3-08F71618541E}"/>
              </a:ext>
            </a:extLst>
          </p:cNvPr>
          <p:cNvCxnSpPr>
            <a:cxnSpLocks/>
          </p:cNvCxnSpPr>
          <p:nvPr/>
        </p:nvCxnSpPr>
        <p:spPr>
          <a:xfrm>
            <a:off x="4790593" y="0"/>
            <a:ext cx="0" cy="689285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59D78ACB-BA7E-3CD4-6417-6C6D1BAC121D}"/>
              </a:ext>
            </a:extLst>
          </p:cNvPr>
          <p:cNvCxnSpPr>
            <a:cxnSpLocks/>
          </p:cNvCxnSpPr>
          <p:nvPr/>
        </p:nvCxnSpPr>
        <p:spPr>
          <a:xfrm>
            <a:off x="7285965" y="-111211"/>
            <a:ext cx="0" cy="700406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958DEC77-8895-A7FD-F9C0-84624F23079F}"/>
              </a:ext>
            </a:extLst>
          </p:cNvPr>
          <p:cNvSpPr txBox="1"/>
          <p:nvPr/>
        </p:nvSpPr>
        <p:spPr>
          <a:xfrm>
            <a:off x="1736289" y="44186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49075091-7DC0-2F5E-3FAB-576091CFB4CB}"/>
              </a:ext>
            </a:extLst>
          </p:cNvPr>
          <p:cNvSpPr txBox="1"/>
          <p:nvPr/>
        </p:nvSpPr>
        <p:spPr>
          <a:xfrm>
            <a:off x="5447841" y="44186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16DFE33E-4EAA-83C8-9018-832193B3F94B}"/>
              </a:ext>
            </a:extLst>
          </p:cNvPr>
          <p:cNvSpPr txBox="1"/>
          <p:nvPr/>
        </p:nvSpPr>
        <p:spPr>
          <a:xfrm>
            <a:off x="8631774" y="44186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1D66F03-AC1A-3C63-AC03-CF3AF30187A4}"/>
              </a:ext>
            </a:extLst>
          </p:cNvPr>
          <p:cNvSpPr/>
          <p:nvPr/>
        </p:nvSpPr>
        <p:spPr>
          <a:xfrm rot="226714">
            <a:off x="2149137" y="136876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EAD4DB1-2101-0478-8E21-2B1338EB4A38}"/>
              </a:ext>
            </a:extLst>
          </p:cNvPr>
          <p:cNvSpPr/>
          <p:nvPr/>
        </p:nvSpPr>
        <p:spPr>
          <a:xfrm rot="226714">
            <a:off x="2134533" y="657224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8F3C6F9-2223-A91D-4E8A-944661B9C2EA}"/>
              </a:ext>
            </a:extLst>
          </p:cNvPr>
          <p:cNvSpPr/>
          <p:nvPr/>
        </p:nvSpPr>
        <p:spPr>
          <a:xfrm rot="226714">
            <a:off x="1896236" y="486548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6A45218-3270-7ADD-4798-CF489397F8F6}"/>
              </a:ext>
            </a:extLst>
          </p:cNvPr>
          <p:cNvSpPr/>
          <p:nvPr/>
        </p:nvSpPr>
        <p:spPr>
          <a:xfrm rot="226714">
            <a:off x="1861063" y="4510906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F721490-A61F-5A4F-2CE5-8E9A7054BE8F}"/>
              </a:ext>
            </a:extLst>
          </p:cNvPr>
          <p:cNvSpPr/>
          <p:nvPr/>
        </p:nvSpPr>
        <p:spPr>
          <a:xfrm rot="226714">
            <a:off x="2209452" y="439435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5AA8877-E2B2-76AB-A9C9-4BCC651F2A82}"/>
              </a:ext>
            </a:extLst>
          </p:cNvPr>
          <p:cNvSpPr/>
          <p:nvPr/>
        </p:nvSpPr>
        <p:spPr>
          <a:xfrm rot="226714">
            <a:off x="2378965" y="457872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115A062-3259-26E3-6A98-D1623AA6A225}"/>
              </a:ext>
            </a:extLst>
          </p:cNvPr>
          <p:cNvSpPr/>
          <p:nvPr/>
        </p:nvSpPr>
        <p:spPr>
          <a:xfrm rot="226714">
            <a:off x="2154032" y="4932460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F6F56EA-E429-ED33-5960-7A3DC186AB75}"/>
              </a:ext>
            </a:extLst>
          </p:cNvPr>
          <p:cNvSpPr/>
          <p:nvPr/>
        </p:nvSpPr>
        <p:spPr>
          <a:xfrm rot="226714">
            <a:off x="1655173" y="4724276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02F9360-54B6-5F60-5759-7060443A2EE1}"/>
              </a:ext>
            </a:extLst>
          </p:cNvPr>
          <p:cNvSpPr/>
          <p:nvPr/>
        </p:nvSpPr>
        <p:spPr>
          <a:xfrm rot="226714">
            <a:off x="2089518" y="587352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C2CD336-9B29-7719-0E88-9E6F9F14B36F}"/>
              </a:ext>
            </a:extLst>
          </p:cNvPr>
          <p:cNvSpPr/>
          <p:nvPr/>
        </p:nvSpPr>
        <p:spPr>
          <a:xfrm rot="226714">
            <a:off x="2342889" y="4852474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9E49257-D75E-3F10-6526-7356B03EF222}"/>
              </a:ext>
            </a:extLst>
          </p:cNvPr>
          <p:cNvSpPr/>
          <p:nvPr/>
        </p:nvSpPr>
        <p:spPr>
          <a:xfrm rot="226714">
            <a:off x="2105242" y="4647728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0118B83-D68A-63F6-D4EE-0D6165703F3B}"/>
              </a:ext>
            </a:extLst>
          </p:cNvPr>
          <p:cNvSpPr/>
          <p:nvPr/>
        </p:nvSpPr>
        <p:spPr>
          <a:xfrm>
            <a:off x="1560072" y="4137990"/>
            <a:ext cx="1080000" cy="10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5FEEAAB-1BFC-7DD5-D484-D1BC5CF85472}"/>
              </a:ext>
            </a:extLst>
          </p:cNvPr>
          <p:cNvSpPr/>
          <p:nvPr/>
        </p:nvSpPr>
        <p:spPr>
          <a:xfrm rot="226714">
            <a:off x="2353244" y="622926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8BD58AA-D5DF-B2AC-2271-19F504DECA8A}"/>
              </a:ext>
            </a:extLst>
          </p:cNvPr>
          <p:cNvSpPr/>
          <p:nvPr/>
        </p:nvSpPr>
        <p:spPr>
          <a:xfrm rot="226714">
            <a:off x="2228264" y="6025603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5E6F453-8419-62C8-7CC3-936C537DA348}"/>
              </a:ext>
            </a:extLst>
          </p:cNvPr>
          <p:cNvSpPr/>
          <p:nvPr/>
        </p:nvSpPr>
        <p:spPr>
          <a:xfrm rot="226714">
            <a:off x="1801000" y="633212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AF401D3-052C-A5B9-2C0C-9BC1FC78BED8}"/>
              </a:ext>
            </a:extLst>
          </p:cNvPr>
          <p:cNvSpPr/>
          <p:nvPr/>
        </p:nvSpPr>
        <p:spPr>
          <a:xfrm rot="226714">
            <a:off x="1782011" y="4296854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8693F21-969F-752A-54D0-17156E4941BB}"/>
              </a:ext>
            </a:extLst>
          </p:cNvPr>
          <p:cNvSpPr/>
          <p:nvPr/>
        </p:nvSpPr>
        <p:spPr>
          <a:xfrm rot="226714">
            <a:off x="2340236" y="1783675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568F1A4-2D87-16B3-75AE-097667FDC7F8}"/>
              </a:ext>
            </a:extLst>
          </p:cNvPr>
          <p:cNvSpPr/>
          <p:nvPr/>
        </p:nvSpPr>
        <p:spPr>
          <a:xfrm rot="226714">
            <a:off x="1677880" y="6084002"/>
            <a:ext cx="162232" cy="162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C89A923-9510-C389-5C6F-27F156BE03E5}"/>
              </a:ext>
            </a:extLst>
          </p:cNvPr>
          <p:cNvSpPr/>
          <p:nvPr/>
        </p:nvSpPr>
        <p:spPr>
          <a:xfrm rot="226714">
            <a:off x="1912046" y="6102827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59DD37C-9128-241A-82E9-811EA0769705}"/>
              </a:ext>
            </a:extLst>
          </p:cNvPr>
          <p:cNvSpPr/>
          <p:nvPr/>
        </p:nvSpPr>
        <p:spPr>
          <a:xfrm rot="226714">
            <a:off x="1834231" y="6609849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B5CD1F1-7EAF-A84B-3340-1912A8C84AD1}"/>
              </a:ext>
            </a:extLst>
          </p:cNvPr>
          <p:cNvSpPr/>
          <p:nvPr/>
        </p:nvSpPr>
        <p:spPr>
          <a:xfrm rot="226714">
            <a:off x="2175804" y="6350251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E3CA37C-2B5E-0462-2CCE-26885EE02802}"/>
              </a:ext>
            </a:extLst>
          </p:cNvPr>
          <p:cNvSpPr/>
          <p:nvPr/>
        </p:nvSpPr>
        <p:spPr>
          <a:xfrm rot="226714">
            <a:off x="1995946" y="4288323"/>
            <a:ext cx="162232" cy="1622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AF402DC-CEB2-9E05-8E02-37D09A19989E}"/>
              </a:ext>
            </a:extLst>
          </p:cNvPr>
          <p:cNvSpPr/>
          <p:nvPr/>
        </p:nvSpPr>
        <p:spPr>
          <a:xfrm>
            <a:off x="1551724" y="5774142"/>
            <a:ext cx="1080000" cy="108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2D6C00B0-DBE6-9F10-AAB6-25E016F82FC5}"/>
              </a:ext>
            </a:extLst>
          </p:cNvPr>
          <p:cNvSpPr txBox="1"/>
          <p:nvPr/>
        </p:nvSpPr>
        <p:spPr>
          <a:xfrm>
            <a:off x="602791" y="4319392"/>
            <a:ext cx="102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Domain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C698452C-0A46-6825-CB5E-99B5B573B9CE}"/>
              </a:ext>
            </a:extLst>
          </p:cNvPr>
          <p:cNvSpPr txBox="1"/>
          <p:nvPr/>
        </p:nvSpPr>
        <p:spPr>
          <a:xfrm>
            <a:off x="601930" y="5987213"/>
            <a:ext cx="102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Domain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A40CF60F-A8BB-383D-2F38-5A59BE7E93F0}"/>
              </a:ext>
            </a:extLst>
          </p:cNvPr>
          <p:cNvSpPr txBox="1"/>
          <p:nvPr/>
        </p:nvSpPr>
        <p:spPr>
          <a:xfrm>
            <a:off x="3788171" y="73585"/>
            <a:ext cx="9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B5D6BEE1-CB9F-2A9E-878D-CEE84795ED4D}"/>
              </a:ext>
            </a:extLst>
          </p:cNvPr>
          <p:cNvSpPr/>
          <p:nvPr/>
        </p:nvSpPr>
        <p:spPr>
          <a:xfrm>
            <a:off x="5311252" y="4362361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1 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6F45342C-F098-0554-0376-785A052133B3}"/>
              </a:ext>
            </a:extLst>
          </p:cNvPr>
          <p:cNvSpPr txBox="1"/>
          <p:nvPr/>
        </p:nvSpPr>
        <p:spPr>
          <a:xfrm>
            <a:off x="3752564" y="3577710"/>
            <a:ext cx="92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B7708F9B-0A85-81FB-F43A-8A278626E1E8}"/>
              </a:ext>
            </a:extLst>
          </p:cNvPr>
          <p:cNvCxnSpPr>
            <a:cxnSpLocks/>
            <a:stCxn id="116" idx="3"/>
            <a:endCxn id="121" idx="2"/>
          </p:cNvCxnSpPr>
          <p:nvPr/>
        </p:nvCxnSpPr>
        <p:spPr>
          <a:xfrm>
            <a:off x="6398647" y="4660496"/>
            <a:ext cx="1789876" cy="500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52D7A8DF-CE47-8013-6FE8-1DEACCA2D57C}"/>
              </a:ext>
            </a:extLst>
          </p:cNvPr>
          <p:cNvCxnSpPr>
            <a:cxnSpLocks/>
            <a:stCxn id="116" idx="3"/>
            <a:endCxn id="122" idx="2"/>
          </p:cNvCxnSpPr>
          <p:nvPr/>
        </p:nvCxnSpPr>
        <p:spPr>
          <a:xfrm>
            <a:off x="6398647" y="4660496"/>
            <a:ext cx="1854727" cy="1136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D8F0D071-9F02-DB03-02BF-61769E4CBBC9}"/>
              </a:ext>
            </a:extLst>
          </p:cNvPr>
          <p:cNvSpPr/>
          <p:nvPr/>
        </p:nvSpPr>
        <p:spPr>
          <a:xfrm>
            <a:off x="8188523" y="4927290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1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CFE09B6-FABB-1A39-8F26-0058236240F6}"/>
              </a:ext>
            </a:extLst>
          </p:cNvPr>
          <p:cNvSpPr/>
          <p:nvPr/>
        </p:nvSpPr>
        <p:spPr>
          <a:xfrm>
            <a:off x="8253374" y="5563330"/>
            <a:ext cx="1440000" cy="46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2</a:t>
            </a:r>
          </a:p>
        </p:txBody>
      </p:sp>
      <p:sp>
        <p:nvSpPr>
          <p:cNvPr id="127" name="Pfeil nach unten 126">
            <a:extLst>
              <a:ext uri="{FF2B5EF4-FFF2-40B4-BE49-F238E27FC236}">
                <a16:creationId xmlns:a16="http://schemas.microsoft.com/office/drawing/2014/main" id="{514F65CF-013C-0A68-BA3C-A43D6497C6AB}"/>
              </a:ext>
            </a:extLst>
          </p:cNvPr>
          <p:cNvSpPr/>
          <p:nvPr/>
        </p:nvSpPr>
        <p:spPr>
          <a:xfrm>
            <a:off x="5702383" y="5217990"/>
            <a:ext cx="284722" cy="6120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8A5EDB4A-8530-4F83-4AF8-650428BE1886}"/>
              </a:ext>
            </a:extLst>
          </p:cNvPr>
          <p:cNvSpPr txBox="1"/>
          <p:nvPr/>
        </p:nvSpPr>
        <p:spPr>
          <a:xfrm>
            <a:off x="6022699" y="5151835"/>
            <a:ext cx="131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Knowledge</a:t>
            </a:r>
          </a:p>
        </p:txBody>
      </p:sp>
      <p:cxnSp>
        <p:nvCxnSpPr>
          <p:cNvPr id="131" name="Gerade Verbindung mit Pfeil 130">
            <a:extLst>
              <a:ext uri="{FF2B5EF4-FFF2-40B4-BE49-F238E27FC236}">
                <a16:creationId xmlns:a16="http://schemas.microsoft.com/office/drawing/2014/main" id="{E855EFCE-6798-C9F0-DE1E-D921CA685F9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2631724" y="4660496"/>
            <a:ext cx="2679528" cy="17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E0A10BB4-4F7F-9DDB-36F3-63E439E909FC}"/>
              </a:ext>
            </a:extLst>
          </p:cNvPr>
          <p:cNvCxnSpPr>
            <a:cxnSpLocks/>
            <a:stCxn id="109" idx="6"/>
            <a:endCxn id="90" idx="1"/>
          </p:cNvCxnSpPr>
          <p:nvPr/>
        </p:nvCxnSpPr>
        <p:spPr>
          <a:xfrm>
            <a:off x="2631724" y="6314142"/>
            <a:ext cx="2679528" cy="21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62A42115-52AF-0332-64E8-C976995C438C}"/>
              </a:ext>
            </a:extLst>
          </p:cNvPr>
          <p:cNvCxnSpPr>
            <a:cxnSpLocks/>
          </p:cNvCxnSpPr>
          <p:nvPr/>
        </p:nvCxnSpPr>
        <p:spPr>
          <a:xfrm flipV="1">
            <a:off x="0" y="3560754"/>
            <a:ext cx="12192000" cy="24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feld 139">
            <a:extLst>
              <a:ext uri="{FF2B5EF4-FFF2-40B4-BE49-F238E27FC236}">
                <a16:creationId xmlns:a16="http://schemas.microsoft.com/office/drawing/2014/main" id="{6D0DD156-BFCD-EF62-C7E4-F0233BBB2AE8}"/>
              </a:ext>
            </a:extLst>
          </p:cNvPr>
          <p:cNvSpPr txBox="1"/>
          <p:nvPr/>
        </p:nvSpPr>
        <p:spPr>
          <a:xfrm rot="16200000">
            <a:off x="-692240" y="1398228"/>
            <a:ext cx="1853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Transfer Learning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42F6B05D-BE8F-0ACB-0457-A58BB5FE230A}"/>
              </a:ext>
            </a:extLst>
          </p:cNvPr>
          <p:cNvSpPr txBox="1"/>
          <p:nvPr/>
        </p:nvSpPr>
        <p:spPr>
          <a:xfrm rot="16200000">
            <a:off x="-815956" y="5014815"/>
            <a:ext cx="211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Domain Adaptation</a:t>
            </a:r>
          </a:p>
        </p:txBody>
      </p:sp>
      <p:cxnSp>
        <p:nvCxnSpPr>
          <p:cNvPr id="3" name="Gekrümmte Verbindung 2">
            <a:extLst>
              <a:ext uri="{FF2B5EF4-FFF2-40B4-BE49-F238E27FC236}">
                <a16:creationId xmlns:a16="http://schemas.microsoft.com/office/drawing/2014/main" id="{76F75093-57EE-12B4-3D12-C12C5A4E044C}"/>
              </a:ext>
            </a:extLst>
          </p:cNvPr>
          <p:cNvCxnSpPr>
            <a:stCxn id="47" idx="7"/>
            <a:endCxn id="49" idx="0"/>
          </p:cNvCxnSpPr>
          <p:nvPr/>
        </p:nvCxnSpPr>
        <p:spPr>
          <a:xfrm rot="5400000" flipH="1" flipV="1">
            <a:off x="4086754" y="-458228"/>
            <a:ext cx="483586" cy="3032395"/>
          </a:xfrm>
          <a:prstGeom prst="curvedConnector3">
            <a:avLst>
              <a:gd name="adj1" fmla="val 17061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krümmte Verbindung 86">
            <a:extLst>
              <a:ext uri="{FF2B5EF4-FFF2-40B4-BE49-F238E27FC236}">
                <a16:creationId xmlns:a16="http://schemas.microsoft.com/office/drawing/2014/main" id="{398E6D12-6AA7-52FE-5C24-91936290AEC6}"/>
              </a:ext>
            </a:extLst>
          </p:cNvPr>
          <p:cNvCxnSpPr>
            <a:cxnSpLocks/>
            <a:endCxn id="116" idx="0"/>
          </p:cNvCxnSpPr>
          <p:nvPr/>
        </p:nvCxnSpPr>
        <p:spPr>
          <a:xfrm rot="16200000" flipH="1">
            <a:off x="4131151" y="2638562"/>
            <a:ext cx="66209" cy="3381388"/>
          </a:xfrm>
          <a:prstGeom prst="curvedConnector3">
            <a:avLst>
              <a:gd name="adj1" fmla="val -550046"/>
            </a:avLst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>
            <a:extLst>
              <a:ext uri="{FF2B5EF4-FFF2-40B4-BE49-F238E27FC236}">
                <a16:creationId xmlns:a16="http://schemas.microsoft.com/office/drawing/2014/main" id="{C2F1CE9E-2834-1808-CBDD-EB5E223306DC}"/>
              </a:ext>
            </a:extLst>
          </p:cNvPr>
          <p:cNvSpPr/>
          <p:nvPr/>
        </p:nvSpPr>
        <p:spPr>
          <a:xfrm>
            <a:off x="5311252" y="6037274"/>
            <a:ext cx="1087395" cy="59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2 </a:t>
            </a:r>
          </a:p>
        </p:txBody>
      </p: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15C75EE4-4DB3-8966-AB07-180112A9955C}"/>
              </a:ext>
            </a:extLst>
          </p:cNvPr>
          <p:cNvCxnSpPr>
            <a:cxnSpLocks/>
            <a:stCxn id="90" idx="3"/>
            <a:endCxn id="121" idx="2"/>
          </p:cNvCxnSpPr>
          <p:nvPr/>
        </p:nvCxnSpPr>
        <p:spPr>
          <a:xfrm flipV="1">
            <a:off x="6398647" y="5161290"/>
            <a:ext cx="1789876" cy="117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BAE265C4-37AE-6655-9267-CDC93FF81C21}"/>
              </a:ext>
            </a:extLst>
          </p:cNvPr>
          <p:cNvCxnSpPr>
            <a:cxnSpLocks/>
            <a:stCxn id="90" idx="3"/>
            <a:endCxn id="122" idx="2"/>
          </p:cNvCxnSpPr>
          <p:nvPr/>
        </p:nvCxnSpPr>
        <p:spPr>
          <a:xfrm flipV="1">
            <a:off x="6398647" y="5797330"/>
            <a:ext cx="1854727" cy="538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5F8F82E2-4619-E427-BA82-234C0F36CA1D}"/>
              </a:ext>
            </a:extLst>
          </p:cNvPr>
          <p:cNvSpPr txBox="1"/>
          <p:nvPr/>
        </p:nvSpPr>
        <p:spPr>
          <a:xfrm>
            <a:off x="9890131" y="871257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1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1D86F92D-9DE9-943B-AE62-5BF7199EC149}"/>
              </a:ext>
            </a:extLst>
          </p:cNvPr>
          <p:cNvSpPr txBox="1"/>
          <p:nvPr/>
        </p:nvSpPr>
        <p:spPr>
          <a:xfrm>
            <a:off x="9930462" y="2761628"/>
            <a:ext cx="75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2</a:t>
            </a:r>
          </a:p>
        </p:txBody>
      </p:sp>
      <p:sp>
        <p:nvSpPr>
          <p:cNvPr id="32" name="Geschweifte Klammer rechts 31">
            <a:extLst>
              <a:ext uri="{FF2B5EF4-FFF2-40B4-BE49-F238E27FC236}">
                <a16:creationId xmlns:a16="http://schemas.microsoft.com/office/drawing/2014/main" id="{D6FC76C8-A325-003B-017E-5874C57F7EAA}"/>
              </a:ext>
            </a:extLst>
          </p:cNvPr>
          <p:cNvSpPr/>
          <p:nvPr/>
        </p:nvSpPr>
        <p:spPr>
          <a:xfrm>
            <a:off x="9674264" y="644848"/>
            <a:ext cx="288917" cy="914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Geschweifte Klammer rechts 113">
            <a:extLst>
              <a:ext uri="{FF2B5EF4-FFF2-40B4-BE49-F238E27FC236}">
                <a16:creationId xmlns:a16="http://schemas.microsoft.com/office/drawing/2014/main" id="{A0519420-D18C-F408-17B1-14F4999233DF}"/>
              </a:ext>
            </a:extLst>
          </p:cNvPr>
          <p:cNvSpPr/>
          <p:nvPr/>
        </p:nvSpPr>
        <p:spPr>
          <a:xfrm>
            <a:off x="9674264" y="2476422"/>
            <a:ext cx="288917" cy="9144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2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BEF996D-CC32-878C-ED1E-9DC50F0D12B7}"/>
              </a:ext>
            </a:extLst>
          </p:cNvPr>
          <p:cNvSpPr/>
          <p:nvPr/>
        </p:nvSpPr>
        <p:spPr>
          <a:xfrm>
            <a:off x="1209821" y="140677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 of Test Cycle N=0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AEE629B-4E45-C66A-7309-D535984A265B}"/>
              </a:ext>
            </a:extLst>
          </p:cNvPr>
          <p:cNvSpPr/>
          <p:nvPr/>
        </p:nvSpPr>
        <p:spPr>
          <a:xfrm>
            <a:off x="1209821" y="926123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Warm Up (60min)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777A19C-30EF-C0AA-E7D3-9EE30FAD32B0}"/>
              </a:ext>
            </a:extLst>
          </p:cNvPr>
          <p:cNvSpPr/>
          <p:nvPr/>
        </p:nvSpPr>
        <p:spPr>
          <a:xfrm>
            <a:off x="1209821" y="1711569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Constant Speed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296C744-CCEB-63B9-480E-1CB68B45ABFE}"/>
              </a:ext>
            </a:extLst>
          </p:cNvPr>
          <p:cNvSpPr/>
          <p:nvPr/>
        </p:nvSpPr>
        <p:spPr>
          <a:xfrm>
            <a:off x="1209820" y="2497015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Direction Change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F7A828A-0F95-7D19-4355-9F2B5532F94F}"/>
              </a:ext>
            </a:extLst>
          </p:cNvPr>
          <p:cNvSpPr/>
          <p:nvPr/>
        </p:nvSpPr>
        <p:spPr>
          <a:xfrm>
            <a:off x="1209820" y="3282461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Sine Sweep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3FE8E12-7F96-651E-FE54-55415D5BE93F}"/>
              </a:ext>
            </a:extLst>
          </p:cNvPr>
          <p:cNvSpPr/>
          <p:nvPr/>
        </p:nvSpPr>
        <p:spPr>
          <a:xfrm>
            <a:off x="1209820" y="5537981"/>
            <a:ext cx="2489981" cy="393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End of Test Cycle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6B6A3-FD75-1C7B-46A1-6B0A7C269D53}"/>
              </a:ext>
            </a:extLst>
          </p:cNvPr>
          <p:cNvSpPr/>
          <p:nvPr/>
        </p:nvSpPr>
        <p:spPr>
          <a:xfrm>
            <a:off x="4320633" y="2380956"/>
            <a:ext cx="2489981" cy="6260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Reheating (2min)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N=N+1</a:t>
            </a:r>
          </a:p>
        </p:txBody>
      </p:sp>
      <p:sp>
        <p:nvSpPr>
          <p:cNvPr id="12" name="Raute 11">
            <a:extLst>
              <a:ext uri="{FF2B5EF4-FFF2-40B4-BE49-F238E27FC236}">
                <a16:creationId xmlns:a16="http://schemas.microsoft.com/office/drawing/2014/main" id="{24D5BA61-8B34-C8D3-07B4-8BF79D37E500}"/>
              </a:ext>
            </a:extLst>
          </p:cNvPr>
          <p:cNvSpPr/>
          <p:nvPr/>
        </p:nvSpPr>
        <p:spPr>
          <a:xfrm>
            <a:off x="1737356" y="4149969"/>
            <a:ext cx="1434907" cy="9144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N=10?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78B1391-D890-47C9-EDA7-66112B1C47DD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454812" y="534573"/>
            <a:ext cx="0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627FC30-1F23-8219-9F8E-7D08EEA166A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454812" y="1320019"/>
            <a:ext cx="0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2973D5A-FF09-6D1E-8330-93794E8B6DC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454811" y="2105465"/>
            <a:ext cx="1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70E3A6D-41E6-553F-6758-03E5C6219A0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454811" y="2890911"/>
            <a:ext cx="0" cy="391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40C9A0B-B287-7318-92A7-2340621A767E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flipH="1">
            <a:off x="2454810" y="3676357"/>
            <a:ext cx="1" cy="47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2E2CF47-8C09-4C61-E7A7-0FEF0457069E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2454810" y="5064369"/>
            <a:ext cx="1" cy="473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winkelte Verbindung 32">
            <a:extLst>
              <a:ext uri="{FF2B5EF4-FFF2-40B4-BE49-F238E27FC236}">
                <a16:creationId xmlns:a16="http://schemas.microsoft.com/office/drawing/2014/main" id="{075C3BA2-6ED0-7A00-2CDD-34F63A7F6EFC}"/>
              </a:ext>
            </a:extLst>
          </p:cNvPr>
          <p:cNvCxnSpPr>
            <a:stCxn id="12" idx="3"/>
            <a:endCxn id="11" idx="2"/>
          </p:cNvCxnSpPr>
          <p:nvPr/>
        </p:nvCxnSpPr>
        <p:spPr>
          <a:xfrm flipV="1">
            <a:off x="3172263" y="3006969"/>
            <a:ext cx="2393361" cy="1600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winkelte Verbindung 33">
            <a:extLst>
              <a:ext uri="{FF2B5EF4-FFF2-40B4-BE49-F238E27FC236}">
                <a16:creationId xmlns:a16="http://schemas.microsoft.com/office/drawing/2014/main" id="{15D7B01B-5856-F7CA-FEB5-37C0673CAAD5}"/>
              </a:ext>
            </a:extLst>
          </p:cNvPr>
          <p:cNvCxnSpPr>
            <a:cxnSpLocks/>
            <a:stCxn id="11" idx="0"/>
            <a:endCxn id="7" idx="3"/>
          </p:cNvCxnSpPr>
          <p:nvPr/>
        </p:nvCxnSpPr>
        <p:spPr>
          <a:xfrm rot="16200000" flipV="1">
            <a:off x="4396494" y="1211826"/>
            <a:ext cx="472439" cy="18658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08DE545D-9829-FD2B-9B4D-E9B52E828D17}"/>
              </a:ext>
            </a:extLst>
          </p:cNvPr>
          <p:cNvSpPr txBox="1"/>
          <p:nvPr/>
        </p:nvSpPr>
        <p:spPr>
          <a:xfrm>
            <a:off x="3172263" y="428177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AD69384-C811-78C1-2BA5-6FBE7D6B38BD}"/>
              </a:ext>
            </a:extLst>
          </p:cNvPr>
          <p:cNvSpPr txBox="1"/>
          <p:nvPr/>
        </p:nvSpPr>
        <p:spPr>
          <a:xfrm>
            <a:off x="2454809" y="5036847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435605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5DC86E2-A46B-FD33-DB8A-5E27614505B5}"/>
              </a:ext>
            </a:extLst>
          </p:cNvPr>
          <p:cNvSpPr txBox="1"/>
          <p:nvPr/>
        </p:nvSpPr>
        <p:spPr>
          <a:xfrm>
            <a:off x="1572683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7F0E4FF-01BD-6980-1364-DD4F466F3973}"/>
              </a:ext>
            </a:extLst>
          </p:cNvPr>
          <p:cNvSpPr/>
          <p:nvPr/>
        </p:nvSpPr>
        <p:spPr>
          <a:xfrm>
            <a:off x="15811" y="2493410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083EA44-2449-91E4-32FA-3C0D33F610AD}"/>
              </a:ext>
            </a:extLst>
          </p:cNvPr>
          <p:cNvSpPr/>
          <p:nvPr/>
        </p:nvSpPr>
        <p:spPr>
          <a:xfrm>
            <a:off x="51720" y="2529882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3E4C23B-DBF0-06FE-4C96-90B698161B5C}"/>
              </a:ext>
            </a:extLst>
          </p:cNvPr>
          <p:cNvSpPr/>
          <p:nvPr/>
        </p:nvSpPr>
        <p:spPr>
          <a:xfrm>
            <a:off x="99280" y="2570827"/>
            <a:ext cx="162815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BA54F62-B1AC-53A5-6EF9-9F59CA963C6E}"/>
              </a:ext>
            </a:extLst>
          </p:cNvPr>
          <p:cNvSpPr/>
          <p:nvPr/>
        </p:nvSpPr>
        <p:spPr>
          <a:xfrm>
            <a:off x="1603060" y="1867891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590C40-EC34-3153-014A-BBC6283D171D}"/>
              </a:ext>
            </a:extLst>
          </p:cNvPr>
          <p:cNvSpPr/>
          <p:nvPr/>
        </p:nvSpPr>
        <p:spPr>
          <a:xfrm>
            <a:off x="1638969" y="1904363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A058889-BF53-9CB4-1746-A083BC251C09}"/>
              </a:ext>
            </a:extLst>
          </p:cNvPr>
          <p:cNvSpPr/>
          <p:nvPr/>
        </p:nvSpPr>
        <p:spPr>
          <a:xfrm>
            <a:off x="1686529" y="1945308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BF7824C-61D5-0FA8-DC8B-A91D788EB885}"/>
              </a:ext>
            </a:extLst>
          </p:cNvPr>
          <p:cNvSpPr/>
          <p:nvPr/>
        </p:nvSpPr>
        <p:spPr>
          <a:xfrm>
            <a:off x="1848769" y="2488540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C0DE870-3037-B51B-FC9A-5632663689A7}"/>
              </a:ext>
            </a:extLst>
          </p:cNvPr>
          <p:cNvSpPr/>
          <p:nvPr/>
        </p:nvSpPr>
        <p:spPr>
          <a:xfrm>
            <a:off x="1884678" y="2525012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1C6A049-6109-A51B-00A8-543222B0641B}"/>
              </a:ext>
            </a:extLst>
          </p:cNvPr>
          <p:cNvSpPr/>
          <p:nvPr/>
        </p:nvSpPr>
        <p:spPr>
          <a:xfrm>
            <a:off x="1932238" y="2565957"/>
            <a:ext cx="154011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F2AF75E-276A-C7A9-2E0F-62A1667C9FCB}"/>
              </a:ext>
            </a:extLst>
          </p:cNvPr>
          <p:cNvSpPr/>
          <p:nvPr/>
        </p:nvSpPr>
        <p:spPr>
          <a:xfrm>
            <a:off x="3358290" y="1872760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8D89E2F-E193-AEB2-E8A3-EC5413C7685D}"/>
              </a:ext>
            </a:extLst>
          </p:cNvPr>
          <p:cNvSpPr/>
          <p:nvPr/>
        </p:nvSpPr>
        <p:spPr>
          <a:xfrm>
            <a:off x="3394199" y="1909232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6DF527-A71E-1844-8F45-27829436A485}"/>
              </a:ext>
            </a:extLst>
          </p:cNvPr>
          <p:cNvSpPr/>
          <p:nvPr/>
        </p:nvSpPr>
        <p:spPr>
          <a:xfrm>
            <a:off x="3441759" y="1950177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7920199-9689-AA13-FBE2-4743992C4504}"/>
              </a:ext>
            </a:extLst>
          </p:cNvPr>
          <p:cNvSpPr/>
          <p:nvPr/>
        </p:nvSpPr>
        <p:spPr>
          <a:xfrm>
            <a:off x="3603999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F09345C-77A7-13E9-1D8D-114187D8F781}"/>
              </a:ext>
            </a:extLst>
          </p:cNvPr>
          <p:cNvSpPr/>
          <p:nvPr/>
        </p:nvSpPr>
        <p:spPr>
          <a:xfrm>
            <a:off x="3639908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5BF12AA-8EBC-FA79-825A-EA22808CF8F1}"/>
              </a:ext>
            </a:extLst>
          </p:cNvPr>
          <p:cNvSpPr/>
          <p:nvPr/>
        </p:nvSpPr>
        <p:spPr>
          <a:xfrm>
            <a:off x="3687468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4EDEB26-989B-4E7B-6EC6-8C3A7A0BB2E6}"/>
              </a:ext>
            </a:extLst>
          </p:cNvPr>
          <p:cNvSpPr/>
          <p:nvPr/>
        </p:nvSpPr>
        <p:spPr>
          <a:xfrm>
            <a:off x="4631835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D6DD97E-8FE5-1AD1-58BF-C035CC5B10EB}"/>
              </a:ext>
            </a:extLst>
          </p:cNvPr>
          <p:cNvSpPr/>
          <p:nvPr/>
        </p:nvSpPr>
        <p:spPr>
          <a:xfrm>
            <a:off x="4667744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672A32E-0274-FA8C-99AB-5F452CB03125}"/>
              </a:ext>
            </a:extLst>
          </p:cNvPr>
          <p:cNvSpPr/>
          <p:nvPr/>
        </p:nvSpPr>
        <p:spPr>
          <a:xfrm>
            <a:off x="4715304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9862845-6459-E392-A18A-383EAE9C5D0D}"/>
              </a:ext>
            </a:extLst>
          </p:cNvPr>
          <p:cNvSpPr/>
          <p:nvPr/>
        </p:nvSpPr>
        <p:spPr>
          <a:xfrm>
            <a:off x="4800630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F5F1815-B4D4-B631-17A0-C5616F0EB0EC}"/>
              </a:ext>
            </a:extLst>
          </p:cNvPr>
          <p:cNvSpPr/>
          <p:nvPr/>
        </p:nvSpPr>
        <p:spPr>
          <a:xfrm>
            <a:off x="4836539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D2E49A6-DCE8-9A84-E373-E7CBEBA29F70}"/>
              </a:ext>
            </a:extLst>
          </p:cNvPr>
          <p:cNvSpPr/>
          <p:nvPr/>
        </p:nvSpPr>
        <p:spPr>
          <a:xfrm>
            <a:off x="4884099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0BFCFF4-912F-4F4E-794C-BCCE28017261}"/>
              </a:ext>
            </a:extLst>
          </p:cNvPr>
          <p:cNvSpPr/>
          <p:nvPr/>
        </p:nvSpPr>
        <p:spPr>
          <a:xfrm>
            <a:off x="5798500" y="1944004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6FCA37C-83B0-3DA3-E1FD-FADA8E1562DC}"/>
              </a:ext>
            </a:extLst>
          </p:cNvPr>
          <p:cNvSpPr/>
          <p:nvPr/>
        </p:nvSpPr>
        <p:spPr>
          <a:xfrm>
            <a:off x="5834409" y="198047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343E7FE-95A3-BEED-1FD6-C44C4737B5B2}"/>
              </a:ext>
            </a:extLst>
          </p:cNvPr>
          <p:cNvSpPr/>
          <p:nvPr/>
        </p:nvSpPr>
        <p:spPr>
          <a:xfrm>
            <a:off x="5881969" y="202142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E4A89AD-04E0-8783-093D-C593B8EF0BF2}"/>
              </a:ext>
            </a:extLst>
          </p:cNvPr>
          <p:cNvSpPr/>
          <p:nvPr/>
        </p:nvSpPr>
        <p:spPr>
          <a:xfrm>
            <a:off x="5967295" y="2493409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170D4C10-7C61-B329-8F76-5492BF262150}"/>
              </a:ext>
            </a:extLst>
          </p:cNvPr>
          <p:cNvSpPr/>
          <p:nvPr/>
        </p:nvSpPr>
        <p:spPr>
          <a:xfrm>
            <a:off x="6003204" y="2529881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DE98C49-613B-F77D-3B36-9145FF3C3327}"/>
              </a:ext>
            </a:extLst>
          </p:cNvPr>
          <p:cNvSpPr/>
          <p:nvPr/>
        </p:nvSpPr>
        <p:spPr>
          <a:xfrm>
            <a:off x="6050764" y="2570826"/>
            <a:ext cx="1018751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6D5AD0D8-0707-E4E2-4C7F-43C2C8858A70}"/>
              </a:ext>
            </a:extLst>
          </p:cNvPr>
          <p:cNvSpPr/>
          <p:nvPr/>
        </p:nvSpPr>
        <p:spPr>
          <a:xfrm>
            <a:off x="6950734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51346C81-3319-9D28-AD99-E864B5231034}"/>
              </a:ext>
            </a:extLst>
          </p:cNvPr>
          <p:cNvSpPr/>
          <p:nvPr/>
        </p:nvSpPr>
        <p:spPr>
          <a:xfrm>
            <a:off x="6986643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BC19A4E1-7F5B-584D-EE59-BDDB892D8102}"/>
              </a:ext>
            </a:extLst>
          </p:cNvPr>
          <p:cNvSpPr/>
          <p:nvPr/>
        </p:nvSpPr>
        <p:spPr>
          <a:xfrm>
            <a:off x="7034203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4C3516E6-FFB7-EC69-516C-062E7E3C09D1}"/>
              </a:ext>
            </a:extLst>
          </p:cNvPr>
          <p:cNvSpPr/>
          <p:nvPr/>
        </p:nvSpPr>
        <p:spPr>
          <a:xfrm>
            <a:off x="7216887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241EEC9-98D6-7661-8848-FCE3F1D2CDD7}"/>
              </a:ext>
            </a:extLst>
          </p:cNvPr>
          <p:cNvSpPr/>
          <p:nvPr/>
        </p:nvSpPr>
        <p:spPr>
          <a:xfrm>
            <a:off x="7252796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074A1E9E-3F69-246C-CCF3-C4A5599FF092}"/>
              </a:ext>
            </a:extLst>
          </p:cNvPr>
          <p:cNvSpPr/>
          <p:nvPr/>
        </p:nvSpPr>
        <p:spPr>
          <a:xfrm>
            <a:off x="7300356" y="257081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968B84-E5DC-007A-8D94-178D830A4C26}"/>
              </a:ext>
            </a:extLst>
          </p:cNvPr>
          <p:cNvSpPr/>
          <p:nvPr/>
        </p:nvSpPr>
        <p:spPr>
          <a:xfrm>
            <a:off x="7521322" y="23382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6F5BC20-2200-FAC0-A4B5-952C5647B423}"/>
              </a:ext>
            </a:extLst>
          </p:cNvPr>
          <p:cNvSpPr/>
          <p:nvPr/>
        </p:nvSpPr>
        <p:spPr>
          <a:xfrm>
            <a:off x="783111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02F2ACB1-A7AC-99E2-E924-A6B7AC79BEBD}"/>
              </a:ext>
            </a:extLst>
          </p:cNvPr>
          <p:cNvSpPr/>
          <p:nvPr/>
        </p:nvSpPr>
        <p:spPr>
          <a:xfrm>
            <a:off x="786702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5598A44A-0B15-883A-6AF6-D71831B2F41A}"/>
              </a:ext>
            </a:extLst>
          </p:cNvPr>
          <p:cNvSpPr/>
          <p:nvPr/>
        </p:nvSpPr>
        <p:spPr>
          <a:xfrm>
            <a:off x="791458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9C82AA81-0384-DEC0-DCC2-D91078728268}"/>
              </a:ext>
            </a:extLst>
          </p:cNvPr>
          <p:cNvSpPr/>
          <p:nvPr/>
        </p:nvSpPr>
        <p:spPr>
          <a:xfrm>
            <a:off x="8097264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0198F430-D123-94EA-A5FE-6AEF53A960CA}"/>
              </a:ext>
            </a:extLst>
          </p:cNvPr>
          <p:cNvSpPr/>
          <p:nvPr/>
        </p:nvSpPr>
        <p:spPr>
          <a:xfrm>
            <a:off x="8133173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D5AA8BD2-F23C-BADF-C050-6896207B0073}"/>
              </a:ext>
            </a:extLst>
          </p:cNvPr>
          <p:cNvSpPr/>
          <p:nvPr/>
        </p:nvSpPr>
        <p:spPr>
          <a:xfrm>
            <a:off x="8180733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C4F43753-96EC-780F-2565-8C35C937A127}"/>
              </a:ext>
            </a:extLst>
          </p:cNvPr>
          <p:cNvSpPr txBox="1"/>
          <p:nvPr/>
        </p:nvSpPr>
        <p:spPr>
          <a:xfrm>
            <a:off x="332321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CFECF0DA-9F3A-A260-EEBE-5C0AB769AE42}"/>
              </a:ext>
            </a:extLst>
          </p:cNvPr>
          <p:cNvSpPr txBox="1"/>
          <p:nvPr/>
        </p:nvSpPr>
        <p:spPr>
          <a:xfrm>
            <a:off x="454685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5B45FBAD-A4D7-D10A-B7F8-8F1276FCF48B}"/>
              </a:ext>
            </a:extLst>
          </p:cNvPr>
          <p:cNvSpPr txBox="1"/>
          <p:nvPr/>
        </p:nvSpPr>
        <p:spPr>
          <a:xfrm>
            <a:off x="5663271" y="2849730"/>
            <a:ext cx="852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FD2694D4-C5B9-135C-4E89-092AA2E06EB0}"/>
              </a:ext>
            </a:extLst>
          </p:cNvPr>
          <p:cNvSpPr txBox="1"/>
          <p:nvPr/>
        </p:nvSpPr>
        <p:spPr>
          <a:xfrm>
            <a:off x="6930106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F4F0328A-8C48-FC2E-829B-D84F1D38239D}"/>
              </a:ext>
            </a:extLst>
          </p:cNvPr>
          <p:cNvSpPr txBox="1"/>
          <p:nvPr/>
        </p:nvSpPr>
        <p:spPr>
          <a:xfrm>
            <a:off x="7823472" y="2849730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Conv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1446E84D-A44C-000F-1B83-571F7B93B1AC}"/>
              </a:ext>
            </a:extLst>
          </p:cNvPr>
          <p:cNvSpPr/>
          <p:nvPr/>
        </p:nvSpPr>
        <p:spPr>
          <a:xfrm>
            <a:off x="8700871" y="1947007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B9A925FE-63F8-16A9-39D3-0627C9783F39}"/>
              </a:ext>
            </a:extLst>
          </p:cNvPr>
          <p:cNvSpPr/>
          <p:nvPr/>
        </p:nvSpPr>
        <p:spPr>
          <a:xfrm>
            <a:off x="8736780" y="198347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34D62519-7490-1902-BA22-D69C2EB4F1DC}"/>
              </a:ext>
            </a:extLst>
          </p:cNvPr>
          <p:cNvSpPr/>
          <p:nvPr/>
        </p:nvSpPr>
        <p:spPr>
          <a:xfrm>
            <a:off x="8784340" y="202442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400BCE21-1C79-68A8-FE31-0CB3465972DD}"/>
              </a:ext>
            </a:extLst>
          </p:cNvPr>
          <p:cNvSpPr/>
          <p:nvPr/>
        </p:nvSpPr>
        <p:spPr>
          <a:xfrm>
            <a:off x="8958478" y="2496412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10955E93-93BE-33E0-8615-504F1768FEBA}"/>
              </a:ext>
            </a:extLst>
          </p:cNvPr>
          <p:cNvSpPr/>
          <p:nvPr/>
        </p:nvSpPr>
        <p:spPr>
          <a:xfrm>
            <a:off x="8994387" y="2532884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43C8A8FF-37D3-6803-EF6B-DED15E021283}"/>
              </a:ext>
            </a:extLst>
          </p:cNvPr>
          <p:cNvSpPr/>
          <p:nvPr/>
        </p:nvSpPr>
        <p:spPr>
          <a:xfrm>
            <a:off x="9041947" y="2573829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DC98A1AB-0D55-0AAE-C6FC-3DFC36765742}"/>
              </a:ext>
            </a:extLst>
          </p:cNvPr>
          <p:cNvSpPr txBox="1"/>
          <p:nvPr/>
        </p:nvSpPr>
        <p:spPr>
          <a:xfrm>
            <a:off x="8633736" y="2849730"/>
            <a:ext cx="9139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Batch-Norm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019FAE30-3977-4B0F-3E58-EA0612F7E47E}"/>
              </a:ext>
            </a:extLst>
          </p:cNvPr>
          <p:cNvSpPr txBox="1"/>
          <p:nvPr/>
        </p:nvSpPr>
        <p:spPr>
          <a:xfrm>
            <a:off x="365387" y="1581239"/>
            <a:ext cx="1299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3x1x1000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836B8B88-0850-4615-D508-48920D3AD5B5}"/>
              </a:ext>
            </a:extLst>
          </p:cNvPr>
          <p:cNvSpPr txBox="1"/>
          <p:nvPr/>
        </p:nvSpPr>
        <p:spPr>
          <a:xfrm>
            <a:off x="1893940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64x1x901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3EE74ED2-06D4-06F8-56B2-CBF92AB915C2}"/>
              </a:ext>
            </a:extLst>
          </p:cNvPr>
          <p:cNvSpPr txBox="1"/>
          <p:nvPr/>
        </p:nvSpPr>
        <p:spPr>
          <a:xfrm>
            <a:off x="3615986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64x1x300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2D65AAC6-FAC5-3C9C-D050-B7D638DB0190}"/>
              </a:ext>
            </a:extLst>
          </p:cNvPr>
          <p:cNvSpPr txBox="1"/>
          <p:nvPr/>
        </p:nvSpPr>
        <p:spPr>
          <a:xfrm>
            <a:off x="4797307" y="1581239"/>
            <a:ext cx="13174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32x1x293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C29EC244-84E5-A60C-B3C6-F57521F4A07F}"/>
              </a:ext>
            </a:extLst>
          </p:cNvPr>
          <p:cNvSpPr txBox="1"/>
          <p:nvPr/>
        </p:nvSpPr>
        <p:spPr>
          <a:xfrm>
            <a:off x="5972062" y="1581239"/>
            <a:ext cx="12814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32x1x293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9E572EC-074A-71E1-6CB4-D3117C17805E}"/>
              </a:ext>
            </a:extLst>
          </p:cNvPr>
          <p:cNvSpPr txBox="1"/>
          <p:nvPr/>
        </p:nvSpPr>
        <p:spPr>
          <a:xfrm>
            <a:off x="6963646" y="1581239"/>
            <a:ext cx="12484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32x1x97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C008627-1719-4905-26F1-2FBF7CB9A6E4}"/>
              </a:ext>
            </a:extLst>
          </p:cNvPr>
          <p:cNvSpPr txBox="1"/>
          <p:nvPr/>
        </p:nvSpPr>
        <p:spPr>
          <a:xfrm>
            <a:off x="7870297" y="1581239"/>
            <a:ext cx="1152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32x1x95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165F275-14B5-928B-B35B-06B02481070D}"/>
              </a:ext>
            </a:extLst>
          </p:cNvPr>
          <p:cNvSpPr txBox="1"/>
          <p:nvPr/>
        </p:nvSpPr>
        <p:spPr>
          <a:xfrm>
            <a:off x="8765580" y="1581239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32x1x95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8DB1B393-AF1A-C04F-4CEB-B5EEB3BEA97F}"/>
              </a:ext>
            </a:extLst>
          </p:cNvPr>
          <p:cNvSpPr/>
          <p:nvPr/>
        </p:nvSpPr>
        <p:spPr>
          <a:xfrm>
            <a:off x="172026" y="2570817"/>
            <a:ext cx="1020515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1x100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674DA768-4B84-75B4-766A-CF3A8201B397}"/>
              </a:ext>
            </a:extLst>
          </p:cNvPr>
          <p:cNvSpPr/>
          <p:nvPr/>
        </p:nvSpPr>
        <p:spPr>
          <a:xfrm>
            <a:off x="2209230" y="2565899"/>
            <a:ext cx="4065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1x4</a:t>
            </a: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EA095788-1A12-AC4E-93E2-6D4575933C55}"/>
              </a:ext>
            </a:extLst>
          </p:cNvPr>
          <p:cNvSpPr/>
          <p:nvPr/>
        </p:nvSpPr>
        <p:spPr>
          <a:xfrm>
            <a:off x="3812605" y="2570817"/>
            <a:ext cx="512923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1x10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7C67A8E4-083F-E9F0-0160-A133216E377F}"/>
              </a:ext>
            </a:extLst>
          </p:cNvPr>
          <p:cNvSpPr/>
          <p:nvPr/>
        </p:nvSpPr>
        <p:spPr>
          <a:xfrm>
            <a:off x="6191146" y="2570817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46158062-7C61-C382-EDA7-27EE2D7E44D3}"/>
              </a:ext>
            </a:extLst>
          </p:cNvPr>
          <p:cNvSpPr/>
          <p:nvPr/>
        </p:nvSpPr>
        <p:spPr>
          <a:xfrm>
            <a:off x="7467385" y="2570826"/>
            <a:ext cx="383879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86" name="Würfel 85">
            <a:extLst>
              <a:ext uri="{FF2B5EF4-FFF2-40B4-BE49-F238E27FC236}">
                <a16:creationId xmlns:a16="http://schemas.microsoft.com/office/drawing/2014/main" id="{8453C919-7CF0-650D-AF1F-683167D50C07}"/>
              </a:ext>
            </a:extLst>
          </p:cNvPr>
          <p:cNvSpPr/>
          <p:nvPr/>
        </p:nvSpPr>
        <p:spPr>
          <a:xfrm flipH="1">
            <a:off x="11502739" y="2043823"/>
            <a:ext cx="315557" cy="309275"/>
          </a:xfrm>
          <a:prstGeom prst="cube">
            <a:avLst>
              <a:gd name="adj" fmla="val 71202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1CA4934D-F674-C3E6-07EE-1E72A845EE91}"/>
              </a:ext>
            </a:extLst>
          </p:cNvPr>
          <p:cNvSpPr txBox="1"/>
          <p:nvPr/>
        </p:nvSpPr>
        <p:spPr>
          <a:xfrm>
            <a:off x="10600615" y="2849730"/>
            <a:ext cx="607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Flatten</a:t>
            </a:r>
          </a:p>
        </p:txBody>
      </p:sp>
      <p:sp>
        <p:nvSpPr>
          <p:cNvPr id="88" name="Textfeld 87">
            <a:extLst>
              <a:ext uri="{FF2B5EF4-FFF2-40B4-BE49-F238E27FC236}">
                <a16:creationId xmlns:a16="http://schemas.microsoft.com/office/drawing/2014/main" id="{73D56657-0EC4-84C0-409D-6EBC1DAEE2EC}"/>
              </a:ext>
            </a:extLst>
          </p:cNvPr>
          <p:cNvSpPr txBox="1"/>
          <p:nvPr/>
        </p:nvSpPr>
        <p:spPr>
          <a:xfrm>
            <a:off x="11625149" y="2849730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  <a:endParaRPr lang="en-US" sz="800" dirty="0"/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721EB79C-F2F4-ED46-1282-0D4F6F5AA14E}"/>
              </a:ext>
            </a:extLst>
          </p:cNvPr>
          <p:cNvSpPr txBox="1"/>
          <p:nvPr/>
        </p:nvSpPr>
        <p:spPr>
          <a:xfrm>
            <a:off x="10281349" y="1581238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</a:t>
            </a:r>
            <a:r>
              <a:rPr lang="de-DE" sz="900" dirty="0"/>
              <a:t>992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71F68C9E-CE30-F374-E10E-7DABB1339C72}"/>
              </a:ext>
            </a:extLst>
          </p:cNvPr>
          <p:cNvSpPr txBox="1"/>
          <p:nvPr/>
        </p:nvSpPr>
        <p:spPr>
          <a:xfrm>
            <a:off x="11565722" y="1583991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1x1x2</a:t>
            </a:r>
          </a:p>
        </p:txBody>
      </p:sp>
      <p:sp>
        <p:nvSpPr>
          <p:cNvPr id="105" name="Dreieck 104">
            <a:extLst>
              <a:ext uri="{FF2B5EF4-FFF2-40B4-BE49-F238E27FC236}">
                <a16:creationId xmlns:a16="http://schemas.microsoft.com/office/drawing/2014/main" id="{756897A8-E31A-8C47-56D7-87BB85CF001A}"/>
              </a:ext>
            </a:extLst>
          </p:cNvPr>
          <p:cNvSpPr/>
          <p:nvPr/>
        </p:nvSpPr>
        <p:spPr>
          <a:xfrm rot="5400000">
            <a:off x="1544173" y="2192809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Dreieck 105">
            <a:extLst>
              <a:ext uri="{FF2B5EF4-FFF2-40B4-BE49-F238E27FC236}">
                <a16:creationId xmlns:a16="http://schemas.microsoft.com/office/drawing/2014/main" id="{1AED6127-0195-5CA6-06F4-5D07EA41C1BF}"/>
              </a:ext>
            </a:extLst>
          </p:cNvPr>
          <p:cNvSpPr/>
          <p:nvPr/>
        </p:nvSpPr>
        <p:spPr>
          <a:xfrm rot="5400000">
            <a:off x="3099873" y="2081782"/>
            <a:ext cx="144000" cy="1116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Dreieck 106">
            <a:extLst>
              <a:ext uri="{FF2B5EF4-FFF2-40B4-BE49-F238E27FC236}">
                <a16:creationId xmlns:a16="http://schemas.microsoft.com/office/drawing/2014/main" id="{9FA37944-30C7-8B66-AB98-FABB9E7A1409}"/>
              </a:ext>
            </a:extLst>
          </p:cNvPr>
          <p:cNvSpPr/>
          <p:nvPr/>
        </p:nvSpPr>
        <p:spPr>
          <a:xfrm rot="5400000">
            <a:off x="4749198" y="2189805"/>
            <a:ext cx="144000" cy="900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Dreieck 107">
            <a:extLst>
              <a:ext uri="{FF2B5EF4-FFF2-40B4-BE49-F238E27FC236}">
                <a16:creationId xmlns:a16="http://schemas.microsoft.com/office/drawing/2014/main" id="{44FEFED0-AFD3-41BE-9D7B-BE61076E4A14}"/>
              </a:ext>
            </a:extLst>
          </p:cNvPr>
          <p:cNvSpPr/>
          <p:nvPr/>
        </p:nvSpPr>
        <p:spPr>
          <a:xfrm rot="5400000">
            <a:off x="6945829" y="2243805"/>
            <a:ext cx="144000" cy="79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Dreieck 108">
            <a:extLst>
              <a:ext uri="{FF2B5EF4-FFF2-40B4-BE49-F238E27FC236}">
                <a16:creationId xmlns:a16="http://schemas.microsoft.com/office/drawing/2014/main" id="{657174F4-ED76-4BF8-FB06-CE6960486398}"/>
              </a:ext>
            </a:extLst>
          </p:cNvPr>
          <p:cNvSpPr/>
          <p:nvPr/>
        </p:nvSpPr>
        <p:spPr>
          <a:xfrm rot="5400000">
            <a:off x="8093708" y="2342969"/>
            <a:ext cx="144000" cy="612000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EEA6B45-1AFB-4117-D632-84D7A2BE6651}"/>
              </a:ext>
            </a:extLst>
          </p:cNvPr>
          <p:cNvSpPr/>
          <p:nvPr/>
        </p:nvSpPr>
        <p:spPr>
          <a:xfrm>
            <a:off x="7462141" y="22679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6305134-A449-4E22-B264-D96490C3C60A}"/>
              </a:ext>
            </a:extLst>
          </p:cNvPr>
          <p:cNvSpPr/>
          <p:nvPr/>
        </p:nvSpPr>
        <p:spPr>
          <a:xfrm>
            <a:off x="8358833" y="23440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85FDF60-A1C1-5C62-36CE-2E078587C2EE}"/>
              </a:ext>
            </a:extLst>
          </p:cNvPr>
          <p:cNvSpPr/>
          <p:nvPr/>
        </p:nvSpPr>
        <p:spPr>
          <a:xfrm>
            <a:off x="8348420" y="227368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2E4DDD1-85F2-8452-90F3-4D9A61E91F6A}"/>
              </a:ext>
            </a:extLst>
          </p:cNvPr>
          <p:cNvSpPr/>
          <p:nvPr/>
        </p:nvSpPr>
        <p:spPr>
          <a:xfrm>
            <a:off x="9270493" y="234381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9213BBB-DF22-CBF8-BFFC-3E841E827CC5}"/>
              </a:ext>
            </a:extLst>
          </p:cNvPr>
          <p:cNvSpPr/>
          <p:nvPr/>
        </p:nvSpPr>
        <p:spPr>
          <a:xfrm>
            <a:off x="9211312" y="227350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4B08E22-F790-03BF-DBBD-8492C0450A38}"/>
              </a:ext>
            </a:extLst>
          </p:cNvPr>
          <p:cNvSpPr/>
          <p:nvPr/>
        </p:nvSpPr>
        <p:spPr>
          <a:xfrm>
            <a:off x="6464037" y="2325883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75DE8A1-C952-56EA-A331-BDD5E5CCAD15}"/>
              </a:ext>
            </a:extLst>
          </p:cNvPr>
          <p:cNvSpPr/>
          <p:nvPr/>
        </p:nvSpPr>
        <p:spPr>
          <a:xfrm>
            <a:off x="6404856" y="22555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6D87EE2-6488-B060-F201-E739AD90BE46}"/>
              </a:ext>
            </a:extLst>
          </p:cNvPr>
          <p:cNvSpPr/>
          <p:nvPr/>
        </p:nvSpPr>
        <p:spPr>
          <a:xfrm>
            <a:off x="5283981" y="2326070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4F38C9E-E194-87B0-3DBA-3ECA177FBA75}"/>
              </a:ext>
            </a:extLst>
          </p:cNvPr>
          <p:cNvSpPr/>
          <p:nvPr/>
        </p:nvSpPr>
        <p:spPr>
          <a:xfrm>
            <a:off x="5224800" y="2255757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Würfel 126">
            <a:extLst>
              <a:ext uri="{FF2B5EF4-FFF2-40B4-BE49-F238E27FC236}">
                <a16:creationId xmlns:a16="http://schemas.microsoft.com/office/drawing/2014/main" id="{8CAC5A64-D1BB-A309-CA73-E66C2AEA5F82}"/>
              </a:ext>
            </a:extLst>
          </p:cNvPr>
          <p:cNvSpPr/>
          <p:nvPr/>
        </p:nvSpPr>
        <p:spPr>
          <a:xfrm flipH="1">
            <a:off x="11019663" y="1940577"/>
            <a:ext cx="638692" cy="616024"/>
          </a:xfrm>
          <a:prstGeom prst="cube">
            <a:avLst>
              <a:gd name="adj" fmla="val 8655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Würfel 127">
            <a:extLst>
              <a:ext uri="{FF2B5EF4-FFF2-40B4-BE49-F238E27FC236}">
                <a16:creationId xmlns:a16="http://schemas.microsoft.com/office/drawing/2014/main" id="{7ED6B41C-F5F3-EA11-2F87-E02DBCEBDB72}"/>
              </a:ext>
            </a:extLst>
          </p:cNvPr>
          <p:cNvSpPr/>
          <p:nvPr/>
        </p:nvSpPr>
        <p:spPr>
          <a:xfrm flipH="1">
            <a:off x="10548804" y="1896807"/>
            <a:ext cx="811768" cy="808335"/>
          </a:xfrm>
          <a:prstGeom prst="cube">
            <a:avLst>
              <a:gd name="adj" fmla="val 89105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DC3FEF85-41EF-7FCF-1830-5980970C271F}"/>
              </a:ext>
            </a:extLst>
          </p:cNvPr>
          <p:cNvSpPr txBox="1"/>
          <p:nvPr/>
        </p:nvSpPr>
        <p:spPr>
          <a:xfrm>
            <a:off x="10742717" y="1581239"/>
            <a:ext cx="585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1x1x100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88414FFB-735D-5930-D138-0D2AEBF042DF}"/>
              </a:ext>
            </a:extLst>
          </p:cNvPr>
          <p:cNvSpPr txBox="1"/>
          <p:nvPr/>
        </p:nvSpPr>
        <p:spPr>
          <a:xfrm>
            <a:off x="11320302" y="2849730"/>
            <a:ext cx="315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7ABC409-2288-DC2E-6897-0CD576A88026}"/>
              </a:ext>
            </a:extLst>
          </p:cNvPr>
          <p:cNvSpPr/>
          <p:nvPr/>
        </p:nvSpPr>
        <p:spPr>
          <a:xfrm>
            <a:off x="4070422" y="235309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56ABBCEC-3BC6-DFB4-5F03-B48AA0B8468E}"/>
              </a:ext>
            </a:extLst>
          </p:cNvPr>
          <p:cNvSpPr/>
          <p:nvPr/>
        </p:nvSpPr>
        <p:spPr>
          <a:xfrm>
            <a:off x="4002276" y="2264856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34AC51E-53AE-D09D-AC59-00A5C6DA4335}"/>
              </a:ext>
            </a:extLst>
          </p:cNvPr>
          <p:cNvSpPr/>
          <p:nvPr/>
        </p:nvSpPr>
        <p:spPr>
          <a:xfrm>
            <a:off x="3934523" y="217585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34F2CE8-E5A1-DDFD-B8F9-02C9CD6D9F2B}"/>
              </a:ext>
            </a:extLst>
          </p:cNvPr>
          <p:cNvSpPr/>
          <p:nvPr/>
        </p:nvSpPr>
        <p:spPr>
          <a:xfrm>
            <a:off x="2513116" y="235309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8A0E2A6-1243-28AA-C2EB-783D7182E580}"/>
              </a:ext>
            </a:extLst>
          </p:cNvPr>
          <p:cNvSpPr/>
          <p:nvPr/>
        </p:nvSpPr>
        <p:spPr>
          <a:xfrm>
            <a:off x="2444970" y="2264856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37254C9-02CE-D2BA-0294-B918DB005FD2}"/>
              </a:ext>
            </a:extLst>
          </p:cNvPr>
          <p:cNvSpPr/>
          <p:nvPr/>
        </p:nvSpPr>
        <p:spPr>
          <a:xfrm>
            <a:off x="2377217" y="2175859"/>
            <a:ext cx="52034" cy="66546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03F9752C-9813-8180-8D84-413761E15DF4}"/>
              </a:ext>
            </a:extLst>
          </p:cNvPr>
          <p:cNvSpPr/>
          <p:nvPr/>
        </p:nvSpPr>
        <p:spPr>
          <a:xfrm>
            <a:off x="9580267" y="1948576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A6BC1B52-6C7B-5448-F71C-D0E2DABF0EBA}"/>
              </a:ext>
            </a:extLst>
          </p:cNvPr>
          <p:cNvSpPr/>
          <p:nvPr/>
        </p:nvSpPr>
        <p:spPr>
          <a:xfrm>
            <a:off x="9616176" y="1985048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BEFCB248-32EF-8E31-8900-985A8A62788E}"/>
              </a:ext>
            </a:extLst>
          </p:cNvPr>
          <p:cNvSpPr/>
          <p:nvPr/>
        </p:nvSpPr>
        <p:spPr>
          <a:xfrm>
            <a:off x="9663736" y="2025993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0073A90B-B8AF-87C9-843C-72D298D1AAD8}"/>
              </a:ext>
            </a:extLst>
          </p:cNvPr>
          <p:cNvSpPr/>
          <p:nvPr/>
        </p:nvSpPr>
        <p:spPr>
          <a:xfrm>
            <a:off x="9837874" y="2497981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C7F1C545-9D15-8B60-5733-8C47E5803EE9}"/>
              </a:ext>
            </a:extLst>
          </p:cNvPr>
          <p:cNvSpPr/>
          <p:nvPr/>
        </p:nvSpPr>
        <p:spPr>
          <a:xfrm>
            <a:off x="9873783" y="2534453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FCFD845C-753A-9640-5B3E-939D3365EF52}"/>
              </a:ext>
            </a:extLst>
          </p:cNvPr>
          <p:cNvSpPr/>
          <p:nvPr/>
        </p:nvSpPr>
        <p:spPr>
          <a:xfrm>
            <a:off x="9921343" y="2575398"/>
            <a:ext cx="686622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2295300-23CD-DDCD-7D2F-33CEF4594CC1}"/>
              </a:ext>
            </a:extLst>
          </p:cNvPr>
          <p:cNvSpPr/>
          <p:nvPr/>
        </p:nvSpPr>
        <p:spPr>
          <a:xfrm>
            <a:off x="10149889" y="2345382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84FDEDD-7E10-1D2A-6687-1B9B55A4A117}"/>
              </a:ext>
            </a:extLst>
          </p:cNvPr>
          <p:cNvSpPr/>
          <p:nvPr/>
        </p:nvSpPr>
        <p:spPr>
          <a:xfrm>
            <a:off x="10090708" y="2275069"/>
            <a:ext cx="61703" cy="5999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Textfeld 118">
            <a:extLst>
              <a:ext uri="{FF2B5EF4-FFF2-40B4-BE49-F238E27FC236}">
                <a16:creationId xmlns:a16="http://schemas.microsoft.com/office/drawing/2014/main" id="{055A17AE-EC28-3F23-99CF-F37DBE8E13D1}"/>
              </a:ext>
            </a:extLst>
          </p:cNvPr>
          <p:cNvSpPr txBox="1"/>
          <p:nvPr/>
        </p:nvSpPr>
        <p:spPr>
          <a:xfrm>
            <a:off x="9592436" y="1581239"/>
            <a:ext cx="6578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32x1x31</a:t>
            </a:r>
          </a:p>
        </p:txBody>
      </p:sp>
      <p:sp>
        <p:nvSpPr>
          <p:cNvPr id="120" name="Würfel 119">
            <a:extLst>
              <a:ext uri="{FF2B5EF4-FFF2-40B4-BE49-F238E27FC236}">
                <a16:creationId xmlns:a16="http://schemas.microsoft.com/office/drawing/2014/main" id="{9995E0F5-A378-C908-E38B-89623DCBCC5F}"/>
              </a:ext>
            </a:extLst>
          </p:cNvPr>
          <p:cNvSpPr/>
          <p:nvPr/>
        </p:nvSpPr>
        <p:spPr>
          <a:xfrm flipH="1">
            <a:off x="11843049" y="2054820"/>
            <a:ext cx="246422" cy="241324"/>
          </a:xfrm>
          <a:prstGeom prst="cube">
            <a:avLst>
              <a:gd name="adj" fmla="val 67260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C865728E-7252-E493-B21E-A33872AD2C9E}"/>
              </a:ext>
            </a:extLst>
          </p:cNvPr>
          <p:cNvSpPr txBox="1"/>
          <p:nvPr/>
        </p:nvSpPr>
        <p:spPr>
          <a:xfrm>
            <a:off x="9519482" y="2855903"/>
            <a:ext cx="70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Max-Pool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84BD6621-D7EE-76FD-56EC-F274C46CEB31}"/>
              </a:ext>
            </a:extLst>
          </p:cNvPr>
          <p:cNvSpPr/>
          <p:nvPr/>
        </p:nvSpPr>
        <p:spPr>
          <a:xfrm>
            <a:off x="9195342" y="2576913"/>
            <a:ext cx="430297" cy="14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1x5</a:t>
            </a:r>
          </a:p>
        </p:txBody>
      </p:sp>
      <p:sp>
        <p:nvSpPr>
          <p:cNvPr id="123" name="Dreieck 122">
            <a:extLst>
              <a:ext uri="{FF2B5EF4-FFF2-40B4-BE49-F238E27FC236}">
                <a16:creationId xmlns:a16="http://schemas.microsoft.com/office/drawing/2014/main" id="{92232B4F-8B0C-7686-EA10-DFBC201B1137}"/>
              </a:ext>
            </a:extLst>
          </p:cNvPr>
          <p:cNvSpPr/>
          <p:nvPr/>
        </p:nvSpPr>
        <p:spPr>
          <a:xfrm rot="5400000">
            <a:off x="9853188" y="2346738"/>
            <a:ext cx="131241" cy="585567"/>
          </a:xfrm>
          <a:prstGeom prst="triangl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9E0E9EE2-F55D-019B-EEFA-1B31270AF28A}"/>
              </a:ext>
            </a:extLst>
          </p:cNvPr>
          <p:cNvSpPr txBox="1"/>
          <p:nvPr/>
        </p:nvSpPr>
        <p:spPr>
          <a:xfrm>
            <a:off x="11207683" y="1577525"/>
            <a:ext cx="551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1x1x3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0183CB20-8261-37BC-F849-2134D066B4F3}"/>
              </a:ext>
            </a:extLst>
          </p:cNvPr>
          <p:cNvSpPr txBox="1"/>
          <p:nvPr/>
        </p:nvSpPr>
        <p:spPr>
          <a:xfrm>
            <a:off x="11862893" y="2855826"/>
            <a:ext cx="37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FC</a:t>
            </a:r>
            <a:endParaRPr lang="en-US" sz="8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4E13E8F-C667-ADA8-C679-2A1864795074}"/>
              </a:ext>
            </a:extLst>
          </p:cNvPr>
          <p:cNvSpPr txBox="1"/>
          <p:nvPr/>
        </p:nvSpPr>
        <p:spPr>
          <a:xfrm>
            <a:off x="1353656" y="4151855"/>
            <a:ext cx="90983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 tooltip="https://github.com/harisiqbal88/plotneuralnet"/>
              </a:rPr>
              <a:t>https://github.com/HarisIqbal88/PlotNeuralNet</a:t>
            </a:r>
            <a:endParaRPr lang="de-DE" dirty="0"/>
          </a:p>
          <a:p>
            <a:endParaRPr lang="en-US" dirty="0"/>
          </a:p>
          <a:p>
            <a:r>
              <a:rPr lang="de-DE" dirty="0">
                <a:hlinkClick r:id="rId4" tooltip="https://github.com/ashishpatel26/tools-to-design-or-visualize-architecture-of-neural-network"/>
              </a:rPr>
              <a:t>https://github.com/ashishpatel26/Tools-to-Design-or-Visualize-Architecture-of-Neural-Network</a:t>
            </a:r>
            <a:endParaRPr lang="de-DE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14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B6D445FA-26D9-C6DC-44F1-4954AEEBC381}"/>
              </a:ext>
            </a:extLst>
          </p:cNvPr>
          <p:cNvSpPr/>
          <p:nvPr/>
        </p:nvSpPr>
        <p:spPr>
          <a:xfrm>
            <a:off x="92002" y="2369012"/>
            <a:ext cx="4915856" cy="3211405"/>
          </a:xfrm>
          <a:prstGeom prst="rect">
            <a:avLst/>
          </a:prstGeom>
          <a:noFill/>
          <a:ln w="25400">
            <a:solidFill>
              <a:schemeClr val="tx1"/>
            </a:solidFill>
          </a:ln>
          <a:scene3d>
            <a:camera prst="orthographicFront">
              <a:rot lat="1200000" lon="240000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1255C6B9-E063-0D46-7134-6715639ABE1B}"/>
              </a:ext>
            </a:extLst>
          </p:cNvPr>
          <p:cNvSpPr/>
          <p:nvPr/>
        </p:nvSpPr>
        <p:spPr>
          <a:xfrm>
            <a:off x="324647" y="2441435"/>
            <a:ext cx="4176584" cy="3062285"/>
          </a:xfrm>
          <a:custGeom>
            <a:avLst/>
            <a:gdLst>
              <a:gd name="connsiteX0" fmla="*/ 0 w 4176584"/>
              <a:gd name="connsiteY0" fmla="*/ 2456550 h 3062285"/>
              <a:gd name="connsiteX1" fmla="*/ 259492 w 4176584"/>
              <a:gd name="connsiteY1" fmla="*/ 294117 h 3062285"/>
              <a:gd name="connsiteX2" fmla="*/ 617838 w 4176584"/>
              <a:gd name="connsiteY2" fmla="*/ 2431836 h 3062285"/>
              <a:gd name="connsiteX3" fmla="*/ 902043 w 4176584"/>
              <a:gd name="connsiteY3" fmla="*/ 615393 h 3062285"/>
              <a:gd name="connsiteX4" fmla="*/ 1112108 w 4176584"/>
              <a:gd name="connsiteY4" fmla="*/ 2221771 h 3062285"/>
              <a:gd name="connsiteX5" fmla="*/ 1396313 w 4176584"/>
              <a:gd name="connsiteY5" fmla="*/ 1010809 h 3062285"/>
              <a:gd name="connsiteX6" fmla="*/ 1519881 w 4176584"/>
              <a:gd name="connsiteY6" fmla="*/ 1529793 h 3062285"/>
              <a:gd name="connsiteX7" fmla="*/ 1581665 w 4176584"/>
              <a:gd name="connsiteY7" fmla="*/ 1134377 h 3062285"/>
              <a:gd name="connsiteX8" fmla="*/ 1631092 w 4176584"/>
              <a:gd name="connsiteY8" fmla="*/ 1455652 h 3062285"/>
              <a:gd name="connsiteX9" fmla="*/ 1828800 w 4176584"/>
              <a:gd name="connsiteY9" fmla="*/ 479468 h 3062285"/>
              <a:gd name="connsiteX10" fmla="*/ 2014151 w 4176584"/>
              <a:gd name="connsiteY10" fmla="*/ 2950820 h 3062285"/>
              <a:gd name="connsiteX11" fmla="*/ 2286000 w 4176584"/>
              <a:gd name="connsiteY11" fmla="*/ 1307371 h 3062285"/>
              <a:gd name="connsiteX12" fmla="*/ 2594919 w 4176584"/>
              <a:gd name="connsiteY12" fmla="*/ 2295912 h 3062285"/>
              <a:gd name="connsiteX13" fmla="*/ 2780270 w 4176584"/>
              <a:gd name="connsiteY13" fmla="*/ 1641004 h 3062285"/>
              <a:gd name="connsiteX14" fmla="*/ 2965621 w 4176584"/>
              <a:gd name="connsiteY14" fmla="*/ 2827252 h 3062285"/>
              <a:gd name="connsiteX15" fmla="*/ 3200400 w 4176584"/>
              <a:gd name="connsiteY15" fmla="*/ 2221771 h 3062285"/>
              <a:gd name="connsiteX16" fmla="*/ 3336324 w 4176584"/>
              <a:gd name="connsiteY16" fmla="*/ 2987890 h 3062285"/>
              <a:gd name="connsiteX17" fmla="*/ 3546389 w 4176584"/>
              <a:gd name="connsiteY17" fmla="*/ 22268 h 3062285"/>
              <a:gd name="connsiteX18" fmla="*/ 3855308 w 4176584"/>
              <a:gd name="connsiteY18" fmla="*/ 1603933 h 3062285"/>
              <a:gd name="connsiteX19" fmla="*/ 4053016 w 4176584"/>
              <a:gd name="connsiteY19" fmla="*/ 1097306 h 3062285"/>
              <a:gd name="connsiteX20" fmla="*/ 4176584 w 4176584"/>
              <a:gd name="connsiteY20" fmla="*/ 1875782 h 30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76584" h="3062285">
                <a:moveTo>
                  <a:pt x="0" y="2456550"/>
                </a:moveTo>
                <a:cubicBezTo>
                  <a:pt x="78259" y="1377393"/>
                  <a:pt x="156519" y="298236"/>
                  <a:pt x="259492" y="294117"/>
                </a:cubicBezTo>
                <a:cubicBezTo>
                  <a:pt x="362465" y="289998"/>
                  <a:pt x="510746" y="2378290"/>
                  <a:pt x="617838" y="2431836"/>
                </a:cubicBezTo>
                <a:cubicBezTo>
                  <a:pt x="724930" y="2485382"/>
                  <a:pt x="819665" y="650404"/>
                  <a:pt x="902043" y="615393"/>
                </a:cubicBezTo>
                <a:cubicBezTo>
                  <a:pt x="984421" y="580382"/>
                  <a:pt x="1029730" y="2155868"/>
                  <a:pt x="1112108" y="2221771"/>
                </a:cubicBezTo>
                <a:cubicBezTo>
                  <a:pt x="1194486" y="2287674"/>
                  <a:pt x="1328351" y="1126139"/>
                  <a:pt x="1396313" y="1010809"/>
                </a:cubicBezTo>
                <a:cubicBezTo>
                  <a:pt x="1464275" y="895479"/>
                  <a:pt x="1488989" y="1509198"/>
                  <a:pt x="1519881" y="1529793"/>
                </a:cubicBezTo>
                <a:cubicBezTo>
                  <a:pt x="1550773" y="1550388"/>
                  <a:pt x="1563130" y="1146734"/>
                  <a:pt x="1581665" y="1134377"/>
                </a:cubicBezTo>
                <a:cubicBezTo>
                  <a:pt x="1600200" y="1122020"/>
                  <a:pt x="1589903" y="1564803"/>
                  <a:pt x="1631092" y="1455652"/>
                </a:cubicBezTo>
                <a:cubicBezTo>
                  <a:pt x="1672281" y="1346500"/>
                  <a:pt x="1764957" y="230273"/>
                  <a:pt x="1828800" y="479468"/>
                </a:cubicBezTo>
                <a:cubicBezTo>
                  <a:pt x="1892643" y="728663"/>
                  <a:pt x="1937951" y="2812836"/>
                  <a:pt x="2014151" y="2950820"/>
                </a:cubicBezTo>
                <a:cubicBezTo>
                  <a:pt x="2090351" y="3088804"/>
                  <a:pt x="2189205" y="1416522"/>
                  <a:pt x="2286000" y="1307371"/>
                </a:cubicBezTo>
                <a:cubicBezTo>
                  <a:pt x="2382795" y="1198220"/>
                  <a:pt x="2512541" y="2240307"/>
                  <a:pt x="2594919" y="2295912"/>
                </a:cubicBezTo>
                <a:cubicBezTo>
                  <a:pt x="2677297" y="2351517"/>
                  <a:pt x="2718486" y="1552447"/>
                  <a:pt x="2780270" y="1641004"/>
                </a:cubicBezTo>
                <a:cubicBezTo>
                  <a:pt x="2842054" y="1729561"/>
                  <a:pt x="2895599" y="2730458"/>
                  <a:pt x="2965621" y="2827252"/>
                </a:cubicBezTo>
                <a:cubicBezTo>
                  <a:pt x="3035643" y="2924046"/>
                  <a:pt x="3138616" y="2194998"/>
                  <a:pt x="3200400" y="2221771"/>
                </a:cubicBezTo>
                <a:cubicBezTo>
                  <a:pt x="3262184" y="2248544"/>
                  <a:pt x="3278659" y="3354474"/>
                  <a:pt x="3336324" y="2987890"/>
                </a:cubicBezTo>
                <a:cubicBezTo>
                  <a:pt x="3393989" y="2621306"/>
                  <a:pt x="3459892" y="252927"/>
                  <a:pt x="3546389" y="22268"/>
                </a:cubicBezTo>
                <a:cubicBezTo>
                  <a:pt x="3632886" y="-208391"/>
                  <a:pt x="3770870" y="1424760"/>
                  <a:pt x="3855308" y="1603933"/>
                </a:cubicBezTo>
                <a:cubicBezTo>
                  <a:pt x="3939746" y="1783106"/>
                  <a:pt x="3999470" y="1051998"/>
                  <a:pt x="4053016" y="1097306"/>
                </a:cubicBezTo>
                <a:cubicBezTo>
                  <a:pt x="4106562" y="1142614"/>
                  <a:pt x="4141573" y="1509198"/>
                  <a:pt x="4176584" y="1875782"/>
                </a:cubicBezTo>
              </a:path>
            </a:pathLst>
          </a:custGeom>
          <a:noFill/>
          <a:ln w="22225">
            <a:solidFill>
              <a:schemeClr val="tx1"/>
            </a:solidFill>
          </a:ln>
          <a:scene3d>
            <a:camera prst="orthographicFront">
              <a:rot lat="120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ED3A739-B499-B552-902D-F5D57EE6E47E}"/>
              </a:ext>
            </a:extLst>
          </p:cNvPr>
          <p:cNvSpPr/>
          <p:nvPr/>
        </p:nvSpPr>
        <p:spPr>
          <a:xfrm>
            <a:off x="5385785" y="2501663"/>
            <a:ext cx="4915856" cy="2743471"/>
          </a:xfrm>
          <a:prstGeom prst="rect">
            <a:avLst/>
          </a:prstGeom>
          <a:noFill/>
          <a:ln w="25400">
            <a:solidFill>
              <a:schemeClr val="tx1"/>
            </a:solidFill>
          </a:ln>
          <a:scene3d>
            <a:camera prst="orthographicFront">
              <a:rot lat="1800000" lon="780000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F8A50474-7757-C437-E1A8-3F041E9E2F08}"/>
              </a:ext>
            </a:extLst>
          </p:cNvPr>
          <p:cNvSpPr/>
          <p:nvPr/>
        </p:nvSpPr>
        <p:spPr>
          <a:xfrm>
            <a:off x="5560306" y="3096809"/>
            <a:ext cx="4572000" cy="2076866"/>
          </a:xfrm>
          <a:custGeom>
            <a:avLst/>
            <a:gdLst>
              <a:gd name="connsiteX0" fmla="*/ 0 w 4572000"/>
              <a:gd name="connsiteY0" fmla="*/ 1902958 h 2076866"/>
              <a:gd name="connsiteX1" fmla="*/ 86497 w 4572000"/>
              <a:gd name="connsiteY1" fmla="*/ 1507542 h 2076866"/>
              <a:gd name="connsiteX2" fmla="*/ 197708 w 4572000"/>
              <a:gd name="connsiteY2" fmla="*/ 1915315 h 2076866"/>
              <a:gd name="connsiteX3" fmla="*/ 296562 w 4572000"/>
              <a:gd name="connsiteY3" fmla="*/ 1495185 h 2076866"/>
              <a:gd name="connsiteX4" fmla="*/ 407773 w 4572000"/>
              <a:gd name="connsiteY4" fmla="*/ 1915315 h 2076866"/>
              <a:gd name="connsiteX5" fmla="*/ 494270 w 4572000"/>
              <a:gd name="connsiteY5" fmla="*/ 1507542 h 2076866"/>
              <a:gd name="connsiteX6" fmla="*/ 593125 w 4572000"/>
              <a:gd name="connsiteY6" fmla="*/ 1927672 h 2076866"/>
              <a:gd name="connsiteX7" fmla="*/ 667265 w 4572000"/>
              <a:gd name="connsiteY7" fmla="*/ 1507542 h 2076866"/>
              <a:gd name="connsiteX8" fmla="*/ 778476 w 4572000"/>
              <a:gd name="connsiteY8" fmla="*/ 2075953 h 2076866"/>
              <a:gd name="connsiteX9" fmla="*/ 852616 w 4572000"/>
              <a:gd name="connsiteY9" fmla="*/ 1346904 h 2076866"/>
              <a:gd name="connsiteX10" fmla="*/ 963827 w 4572000"/>
              <a:gd name="connsiteY10" fmla="*/ 1841174 h 2076866"/>
              <a:gd name="connsiteX11" fmla="*/ 1075038 w 4572000"/>
              <a:gd name="connsiteY11" fmla="*/ 1408688 h 2076866"/>
              <a:gd name="connsiteX12" fmla="*/ 1173892 w 4572000"/>
              <a:gd name="connsiteY12" fmla="*/ 1791747 h 2076866"/>
              <a:gd name="connsiteX13" fmla="*/ 1235676 w 4572000"/>
              <a:gd name="connsiteY13" fmla="*/ 1408688 h 2076866"/>
              <a:gd name="connsiteX14" fmla="*/ 1322173 w 4572000"/>
              <a:gd name="connsiteY14" fmla="*/ 1853531 h 2076866"/>
              <a:gd name="connsiteX15" fmla="*/ 1371600 w 4572000"/>
              <a:gd name="connsiteY15" fmla="*/ 74158 h 2076866"/>
              <a:gd name="connsiteX16" fmla="*/ 1458097 w 4572000"/>
              <a:gd name="connsiteY16" fmla="*/ 1964742 h 2076866"/>
              <a:gd name="connsiteX17" fmla="*/ 1544595 w 4572000"/>
              <a:gd name="connsiteY17" fmla="*/ 1458115 h 2076866"/>
              <a:gd name="connsiteX18" fmla="*/ 1618735 w 4572000"/>
              <a:gd name="connsiteY18" fmla="*/ 1952385 h 2076866"/>
              <a:gd name="connsiteX19" fmla="*/ 1692876 w 4572000"/>
              <a:gd name="connsiteY19" fmla="*/ 1544612 h 2076866"/>
              <a:gd name="connsiteX20" fmla="*/ 1791730 w 4572000"/>
              <a:gd name="connsiteY20" fmla="*/ 1952385 h 2076866"/>
              <a:gd name="connsiteX21" fmla="*/ 1890584 w 4572000"/>
              <a:gd name="connsiteY21" fmla="*/ 1544612 h 2076866"/>
              <a:gd name="connsiteX22" fmla="*/ 2001795 w 4572000"/>
              <a:gd name="connsiteY22" fmla="*/ 1940028 h 2076866"/>
              <a:gd name="connsiteX23" fmla="*/ 2100649 w 4572000"/>
              <a:gd name="connsiteY23" fmla="*/ 1569326 h 2076866"/>
              <a:gd name="connsiteX24" fmla="*/ 2199503 w 4572000"/>
              <a:gd name="connsiteY24" fmla="*/ 1952385 h 2076866"/>
              <a:gd name="connsiteX25" fmla="*/ 2286000 w 4572000"/>
              <a:gd name="connsiteY25" fmla="*/ 1532255 h 2076866"/>
              <a:gd name="connsiteX26" fmla="*/ 2409568 w 4572000"/>
              <a:gd name="connsiteY26" fmla="*/ 1902958 h 2076866"/>
              <a:gd name="connsiteX27" fmla="*/ 2533135 w 4572000"/>
              <a:gd name="connsiteY27" fmla="*/ 17 h 2076866"/>
              <a:gd name="connsiteX28" fmla="*/ 2743200 w 4572000"/>
              <a:gd name="connsiteY28" fmla="*/ 1865888 h 2076866"/>
              <a:gd name="connsiteX29" fmla="*/ 2879125 w 4572000"/>
              <a:gd name="connsiteY29" fmla="*/ 1482828 h 2076866"/>
              <a:gd name="connsiteX30" fmla="*/ 2977979 w 4572000"/>
              <a:gd name="connsiteY30" fmla="*/ 1878244 h 2076866"/>
              <a:gd name="connsiteX31" fmla="*/ 3089189 w 4572000"/>
              <a:gd name="connsiteY31" fmla="*/ 1470472 h 2076866"/>
              <a:gd name="connsiteX32" fmla="*/ 3212757 w 4572000"/>
              <a:gd name="connsiteY32" fmla="*/ 1853531 h 2076866"/>
              <a:gd name="connsiteX33" fmla="*/ 3286897 w 4572000"/>
              <a:gd name="connsiteY33" fmla="*/ 1470472 h 2076866"/>
              <a:gd name="connsiteX34" fmla="*/ 3435179 w 4572000"/>
              <a:gd name="connsiteY34" fmla="*/ 1841174 h 2076866"/>
              <a:gd name="connsiteX35" fmla="*/ 3521676 w 4572000"/>
              <a:gd name="connsiteY35" fmla="*/ 1470472 h 2076866"/>
              <a:gd name="connsiteX36" fmla="*/ 3682314 w 4572000"/>
              <a:gd name="connsiteY36" fmla="*/ 1841174 h 2076866"/>
              <a:gd name="connsiteX37" fmla="*/ 3781168 w 4572000"/>
              <a:gd name="connsiteY37" fmla="*/ 1482828 h 2076866"/>
              <a:gd name="connsiteX38" fmla="*/ 3904735 w 4572000"/>
              <a:gd name="connsiteY38" fmla="*/ 1865888 h 2076866"/>
              <a:gd name="connsiteX39" fmla="*/ 4028303 w 4572000"/>
              <a:gd name="connsiteY39" fmla="*/ 1445758 h 2076866"/>
              <a:gd name="connsiteX40" fmla="*/ 4164227 w 4572000"/>
              <a:gd name="connsiteY40" fmla="*/ 1779390 h 2076866"/>
              <a:gd name="connsiteX41" fmla="*/ 4238368 w 4572000"/>
              <a:gd name="connsiteY41" fmla="*/ 1507542 h 2076866"/>
              <a:gd name="connsiteX42" fmla="*/ 4349579 w 4572000"/>
              <a:gd name="connsiteY42" fmla="*/ 1865888 h 2076866"/>
              <a:gd name="connsiteX43" fmla="*/ 4485503 w 4572000"/>
              <a:gd name="connsiteY43" fmla="*/ 1470472 h 2076866"/>
              <a:gd name="connsiteX44" fmla="*/ 4572000 w 4572000"/>
              <a:gd name="connsiteY44" fmla="*/ 1804104 h 2076866"/>
              <a:gd name="connsiteX45" fmla="*/ 4572000 w 4572000"/>
              <a:gd name="connsiteY45" fmla="*/ 1804104 h 207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572000" h="2076866">
                <a:moveTo>
                  <a:pt x="0" y="1902958"/>
                </a:moveTo>
                <a:cubicBezTo>
                  <a:pt x="26773" y="1704220"/>
                  <a:pt x="53546" y="1505483"/>
                  <a:pt x="86497" y="1507542"/>
                </a:cubicBezTo>
                <a:cubicBezTo>
                  <a:pt x="119448" y="1509601"/>
                  <a:pt x="162697" y="1917375"/>
                  <a:pt x="197708" y="1915315"/>
                </a:cubicBezTo>
                <a:cubicBezTo>
                  <a:pt x="232719" y="1913255"/>
                  <a:pt x="261551" y="1495185"/>
                  <a:pt x="296562" y="1495185"/>
                </a:cubicBezTo>
                <a:cubicBezTo>
                  <a:pt x="331573" y="1495185"/>
                  <a:pt x="374822" y="1913256"/>
                  <a:pt x="407773" y="1915315"/>
                </a:cubicBezTo>
                <a:cubicBezTo>
                  <a:pt x="440724" y="1917374"/>
                  <a:pt x="463378" y="1505483"/>
                  <a:pt x="494270" y="1507542"/>
                </a:cubicBezTo>
                <a:cubicBezTo>
                  <a:pt x="525162" y="1509601"/>
                  <a:pt x="564293" y="1927672"/>
                  <a:pt x="593125" y="1927672"/>
                </a:cubicBezTo>
                <a:cubicBezTo>
                  <a:pt x="621957" y="1927672"/>
                  <a:pt x="636373" y="1482828"/>
                  <a:pt x="667265" y="1507542"/>
                </a:cubicBezTo>
                <a:cubicBezTo>
                  <a:pt x="698157" y="1532256"/>
                  <a:pt x="747584" y="2102726"/>
                  <a:pt x="778476" y="2075953"/>
                </a:cubicBezTo>
                <a:cubicBezTo>
                  <a:pt x="809368" y="2049180"/>
                  <a:pt x="821724" y="1386034"/>
                  <a:pt x="852616" y="1346904"/>
                </a:cubicBezTo>
                <a:cubicBezTo>
                  <a:pt x="883508" y="1307774"/>
                  <a:pt x="926757" y="1830877"/>
                  <a:pt x="963827" y="1841174"/>
                </a:cubicBezTo>
                <a:cubicBezTo>
                  <a:pt x="1000897" y="1851471"/>
                  <a:pt x="1040027" y="1416926"/>
                  <a:pt x="1075038" y="1408688"/>
                </a:cubicBezTo>
                <a:cubicBezTo>
                  <a:pt x="1110049" y="1400450"/>
                  <a:pt x="1147119" y="1791747"/>
                  <a:pt x="1173892" y="1791747"/>
                </a:cubicBezTo>
                <a:cubicBezTo>
                  <a:pt x="1200665" y="1791747"/>
                  <a:pt x="1210963" y="1398391"/>
                  <a:pt x="1235676" y="1408688"/>
                </a:cubicBezTo>
                <a:cubicBezTo>
                  <a:pt x="1260389" y="1418985"/>
                  <a:pt x="1299519" y="2075953"/>
                  <a:pt x="1322173" y="1853531"/>
                </a:cubicBezTo>
                <a:cubicBezTo>
                  <a:pt x="1344827" y="1631109"/>
                  <a:pt x="1348946" y="55623"/>
                  <a:pt x="1371600" y="74158"/>
                </a:cubicBezTo>
                <a:cubicBezTo>
                  <a:pt x="1394254" y="92693"/>
                  <a:pt x="1429265" y="1734083"/>
                  <a:pt x="1458097" y="1964742"/>
                </a:cubicBezTo>
                <a:cubicBezTo>
                  <a:pt x="1486929" y="2195401"/>
                  <a:pt x="1517822" y="1460174"/>
                  <a:pt x="1544595" y="1458115"/>
                </a:cubicBezTo>
                <a:cubicBezTo>
                  <a:pt x="1571368" y="1456056"/>
                  <a:pt x="1594022" y="1937969"/>
                  <a:pt x="1618735" y="1952385"/>
                </a:cubicBezTo>
                <a:cubicBezTo>
                  <a:pt x="1643449" y="1966801"/>
                  <a:pt x="1664044" y="1544612"/>
                  <a:pt x="1692876" y="1544612"/>
                </a:cubicBezTo>
                <a:cubicBezTo>
                  <a:pt x="1721708" y="1544612"/>
                  <a:pt x="1758779" y="1952385"/>
                  <a:pt x="1791730" y="1952385"/>
                </a:cubicBezTo>
                <a:cubicBezTo>
                  <a:pt x="1824681" y="1952385"/>
                  <a:pt x="1855573" y="1546672"/>
                  <a:pt x="1890584" y="1544612"/>
                </a:cubicBezTo>
                <a:cubicBezTo>
                  <a:pt x="1925595" y="1542552"/>
                  <a:pt x="1966784" y="1935909"/>
                  <a:pt x="2001795" y="1940028"/>
                </a:cubicBezTo>
                <a:cubicBezTo>
                  <a:pt x="2036806" y="1944147"/>
                  <a:pt x="2067698" y="1567267"/>
                  <a:pt x="2100649" y="1569326"/>
                </a:cubicBezTo>
                <a:cubicBezTo>
                  <a:pt x="2133600" y="1571385"/>
                  <a:pt x="2168611" y="1958563"/>
                  <a:pt x="2199503" y="1952385"/>
                </a:cubicBezTo>
                <a:cubicBezTo>
                  <a:pt x="2230395" y="1946207"/>
                  <a:pt x="2250989" y="1540493"/>
                  <a:pt x="2286000" y="1532255"/>
                </a:cubicBezTo>
                <a:cubicBezTo>
                  <a:pt x="2321011" y="1524017"/>
                  <a:pt x="2368379" y="2158331"/>
                  <a:pt x="2409568" y="1902958"/>
                </a:cubicBezTo>
                <a:cubicBezTo>
                  <a:pt x="2450757" y="1647585"/>
                  <a:pt x="2477530" y="6195"/>
                  <a:pt x="2533135" y="17"/>
                </a:cubicBezTo>
                <a:cubicBezTo>
                  <a:pt x="2588740" y="-6161"/>
                  <a:pt x="2685535" y="1618753"/>
                  <a:pt x="2743200" y="1865888"/>
                </a:cubicBezTo>
                <a:cubicBezTo>
                  <a:pt x="2800865" y="2113023"/>
                  <a:pt x="2839995" y="1480769"/>
                  <a:pt x="2879125" y="1482828"/>
                </a:cubicBezTo>
                <a:cubicBezTo>
                  <a:pt x="2918255" y="1484887"/>
                  <a:pt x="2942968" y="1880303"/>
                  <a:pt x="2977979" y="1878244"/>
                </a:cubicBezTo>
                <a:cubicBezTo>
                  <a:pt x="3012990" y="1876185"/>
                  <a:pt x="3050059" y="1474591"/>
                  <a:pt x="3089189" y="1470472"/>
                </a:cubicBezTo>
                <a:cubicBezTo>
                  <a:pt x="3128319" y="1466353"/>
                  <a:pt x="3179806" y="1853531"/>
                  <a:pt x="3212757" y="1853531"/>
                </a:cubicBezTo>
                <a:cubicBezTo>
                  <a:pt x="3245708" y="1853531"/>
                  <a:pt x="3249827" y="1472531"/>
                  <a:pt x="3286897" y="1470472"/>
                </a:cubicBezTo>
                <a:cubicBezTo>
                  <a:pt x="3323967" y="1468413"/>
                  <a:pt x="3396049" y="1841174"/>
                  <a:pt x="3435179" y="1841174"/>
                </a:cubicBezTo>
                <a:cubicBezTo>
                  <a:pt x="3474309" y="1841174"/>
                  <a:pt x="3480487" y="1470472"/>
                  <a:pt x="3521676" y="1470472"/>
                </a:cubicBezTo>
                <a:cubicBezTo>
                  <a:pt x="3562865" y="1470472"/>
                  <a:pt x="3639065" y="1839115"/>
                  <a:pt x="3682314" y="1841174"/>
                </a:cubicBezTo>
                <a:cubicBezTo>
                  <a:pt x="3725563" y="1843233"/>
                  <a:pt x="3744098" y="1478709"/>
                  <a:pt x="3781168" y="1482828"/>
                </a:cubicBezTo>
                <a:cubicBezTo>
                  <a:pt x="3818238" y="1486947"/>
                  <a:pt x="3863546" y="1872066"/>
                  <a:pt x="3904735" y="1865888"/>
                </a:cubicBezTo>
                <a:cubicBezTo>
                  <a:pt x="3945924" y="1859710"/>
                  <a:pt x="3985054" y="1460174"/>
                  <a:pt x="4028303" y="1445758"/>
                </a:cubicBezTo>
                <a:cubicBezTo>
                  <a:pt x="4071552" y="1431342"/>
                  <a:pt x="4129216" y="1769093"/>
                  <a:pt x="4164227" y="1779390"/>
                </a:cubicBezTo>
                <a:cubicBezTo>
                  <a:pt x="4199238" y="1789687"/>
                  <a:pt x="4207476" y="1493126"/>
                  <a:pt x="4238368" y="1507542"/>
                </a:cubicBezTo>
                <a:cubicBezTo>
                  <a:pt x="4269260" y="1521958"/>
                  <a:pt x="4308390" y="1872066"/>
                  <a:pt x="4349579" y="1865888"/>
                </a:cubicBezTo>
                <a:cubicBezTo>
                  <a:pt x="4390768" y="1859710"/>
                  <a:pt x="4448433" y="1480769"/>
                  <a:pt x="4485503" y="1470472"/>
                </a:cubicBezTo>
                <a:cubicBezTo>
                  <a:pt x="4522573" y="1460175"/>
                  <a:pt x="4572000" y="1804104"/>
                  <a:pt x="4572000" y="1804104"/>
                </a:cubicBezTo>
                <a:lnTo>
                  <a:pt x="4572000" y="1804104"/>
                </a:lnTo>
              </a:path>
            </a:pathLst>
          </a:custGeom>
          <a:noFill/>
          <a:ln w="22225">
            <a:solidFill>
              <a:schemeClr val="tx1"/>
            </a:solidFill>
          </a:ln>
          <a:scene3d>
            <a:camera prst="orthographicFront">
              <a:rot lat="1800000" lon="7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DFC173C8-2380-07EC-11F2-6DC10898795E}"/>
              </a:ext>
            </a:extLst>
          </p:cNvPr>
          <p:cNvGrpSpPr/>
          <p:nvPr/>
        </p:nvGrpSpPr>
        <p:grpSpPr>
          <a:xfrm>
            <a:off x="3286018" y="1759134"/>
            <a:ext cx="3818230" cy="1291503"/>
            <a:chOff x="1334529" y="-25488"/>
            <a:chExt cx="2570200" cy="1551934"/>
          </a:xfrm>
          <a:scene3d>
            <a:camera prst="orthographicFront">
              <a:rot lat="1200000" lon="2400000" rev="0"/>
            </a:camera>
            <a:lightRig rig="threePt" dir="t"/>
          </a:scene3d>
        </p:grpSpPr>
        <p:sp>
          <p:nvSpPr>
            <p:cNvPr id="22" name="Freihandform 21">
              <a:extLst>
                <a:ext uri="{FF2B5EF4-FFF2-40B4-BE49-F238E27FC236}">
                  <a16:creationId xmlns:a16="http://schemas.microsoft.com/office/drawing/2014/main" id="{4B48820F-8F0B-3791-4AAE-D435310F3378}"/>
                </a:ext>
              </a:extLst>
            </p:cNvPr>
            <p:cNvSpPr/>
            <p:nvPr/>
          </p:nvSpPr>
          <p:spPr>
            <a:xfrm>
              <a:off x="1334529" y="75665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ihandform 22">
              <a:extLst>
                <a:ext uri="{FF2B5EF4-FFF2-40B4-BE49-F238E27FC236}">
                  <a16:creationId xmlns:a16="http://schemas.microsoft.com/office/drawing/2014/main" id="{11ACF6F1-DDA6-D03E-CF5D-C27A68FA9040}"/>
                </a:ext>
              </a:extLst>
            </p:cNvPr>
            <p:cNvSpPr/>
            <p:nvPr/>
          </p:nvSpPr>
          <p:spPr>
            <a:xfrm rot="10800000">
              <a:off x="1655804" y="-656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ihandform 23">
              <a:extLst>
                <a:ext uri="{FF2B5EF4-FFF2-40B4-BE49-F238E27FC236}">
                  <a16:creationId xmlns:a16="http://schemas.microsoft.com/office/drawing/2014/main" id="{EE64F907-5A89-26F5-5155-29708794497D}"/>
                </a:ext>
              </a:extLst>
            </p:cNvPr>
            <p:cNvSpPr/>
            <p:nvPr/>
          </p:nvSpPr>
          <p:spPr>
            <a:xfrm>
              <a:off x="1977079" y="763223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ihandform 24">
              <a:extLst>
                <a:ext uri="{FF2B5EF4-FFF2-40B4-BE49-F238E27FC236}">
                  <a16:creationId xmlns:a16="http://schemas.microsoft.com/office/drawing/2014/main" id="{2CF90A1F-5BEB-7EE3-8B95-9DBE1A190AE0}"/>
                </a:ext>
              </a:extLst>
            </p:cNvPr>
            <p:cNvSpPr/>
            <p:nvPr/>
          </p:nvSpPr>
          <p:spPr>
            <a:xfrm rot="10800000">
              <a:off x="2298354" y="0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ihandform 25">
              <a:extLst>
                <a:ext uri="{FF2B5EF4-FFF2-40B4-BE49-F238E27FC236}">
                  <a16:creationId xmlns:a16="http://schemas.microsoft.com/office/drawing/2014/main" id="{13A0CBE3-D767-B9C5-C1BA-46AFDCE9D89D}"/>
                </a:ext>
              </a:extLst>
            </p:cNvPr>
            <p:cNvSpPr/>
            <p:nvPr/>
          </p:nvSpPr>
          <p:spPr>
            <a:xfrm>
              <a:off x="2619629" y="75665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ihandform 26">
              <a:extLst>
                <a:ext uri="{FF2B5EF4-FFF2-40B4-BE49-F238E27FC236}">
                  <a16:creationId xmlns:a16="http://schemas.microsoft.com/office/drawing/2014/main" id="{4B5B201E-7D10-FE86-8400-54413CCEECD1}"/>
                </a:ext>
              </a:extLst>
            </p:cNvPr>
            <p:cNvSpPr/>
            <p:nvPr/>
          </p:nvSpPr>
          <p:spPr>
            <a:xfrm rot="10800000">
              <a:off x="2940904" y="-656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ihandform 27">
              <a:extLst>
                <a:ext uri="{FF2B5EF4-FFF2-40B4-BE49-F238E27FC236}">
                  <a16:creationId xmlns:a16="http://schemas.microsoft.com/office/drawing/2014/main" id="{A13A4C1E-7E13-EA30-42C4-3078B8204D30}"/>
                </a:ext>
              </a:extLst>
            </p:cNvPr>
            <p:cNvSpPr/>
            <p:nvPr/>
          </p:nvSpPr>
          <p:spPr>
            <a:xfrm>
              <a:off x="3262179" y="737735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ihandform 28">
              <a:extLst>
                <a:ext uri="{FF2B5EF4-FFF2-40B4-BE49-F238E27FC236}">
                  <a16:creationId xmlns:a16="http://schemas.microsoft.com/office/drawing/2014/main" id="{C8C52E27-5DEA-BE93-FCE3-CD4B211D6EF2}"/>
                </a:ext>
              </a:extLst>
            </p:cNvPr>
            <p:cNvSpPr/>
            <p:nvPr/>
          </p:nvSpPr>
          <p:spPr>
            <a:xfrm rot="10800000">
              <a:off x="3583454" y="-25488"/>
              <a:ext cx="321275" cy="763223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BD755623-7864-BAAD-AE6A-C96B2D8BDD16}"/>
              </a:ext>
            </a:extLst>
          </p:cNvPr>
          <p:cNvGrpSpPr/>
          <p:nvPr/>
        </p:nvGrpSpPr>
        <p:grpSpPr>
          <a:xfrm>
            <a:off x="4905589" y="899187"/>
            <a:ext cx="3442759" cy="1279081"/>
            <a:chOff x="4810900" y="190404"/>
            <a:chExt cx="2590350" cy="1537007"/>
          </a:xfrm>
          <a:scene3d>
            <a:camera prst="orthographicFront">
              <a:rot lat="1200000" lon="2400000" rev="0"/>
            </a:camera>
            <a:lightRig rig="threePt" dir="t"/>
          </a:scene3d>
        </p:grpSpPr>
        <p:sp>
          <p:nvSpPr>
            <p:cNvPr id="30" name="Freihandform 29">
              <a:extLst>
                <a:ext uri="{FF2B5EF4-FFF2-40B4-BE49-F238E27FC236}">
                  <a16:creationId xmlns:a16="http://schemas.microsoft.com/office/drawing/2014/main" id="{EDE44FDC-C99C-D06B-B20D-9637410024E7}"/>
                </a:ext>
              </a:extLst>
            </p:cNvPr>
            <p:cNvSpPr/>
            <p:nvPr/>
          </p:nvSpPr>
          <p:spPr>
            <a:xfrm>
              <a:off x="4810900" y="964189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ihandform 30">
              <a:extLst>
                <a:ext uri="{FF2B5EF4-FFF2-40B4-BE49-F238E27FC236}">
                  <a16:creationId xmlns:a16="http://schemas.microsoft.com/office/drawing/2014/main" id="{20B839A0-6C75-ED70-A05B-06B795C59DF9}"/>
                </a:ext>
              </a:extLst>
            </p:cNvPr>
            <p:cNvSpPr/>
            <p:nvPr/>
          </p:nvSpPr>
          <p:spPr>
            <a:xfrm rot="10800000">
              <a:off x="4940568" y="20096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ihandform 61">
              <a:extLst>
                <a:ext uri="{FF2B5EF4-FFF2-40B4-BE49-F238E27FC236}">
                  <a16:creationId xmlns:a16="http://schemas.microsoft.com/office/drawing/2014/main" id="{7A2E06EF-44D3-9A83-CB7E-D50CE81B4354}"/>
                </a:ext>
              </a:extLst>
            </p:cNvPr>
            <p:cNvSpPr/>
            <p:nvPr/>
          </p:nvSpPr>
          <p:spPr>
            <a:xfrm>
              <a:off x="5070236" y="964189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ihandform 62">
              <a:extLst>
                <a:ext uri="{FF2B5EF4-FFF2-40B4-BE49-F238E27FC236}">
                  <a16:creationId xmlns:a16="http://schemas.microsoft.com/office/drawing/2014/main" id="{C8694308-FF51-3CA8-7790-512CCF1C9113}"/>
                </a:ext>
              </a:extLst>
            </p:cNvPr>
            <p:cNvSpPr/>
            <p:nvPr/>
          </p:nvSpPr>
          <p:spPr>
            <a:xfrm rot="10800000">
              <a:off x="5199904" y="20096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ihandform 63">
              <a:extLst>
                <a:ext uri="{FF2B5EF4-FFF2-40B4-BE49-F238E27FC236}">
                  <a16:creationId xmlns:a16="http://schemas.microsoft.com/office/drawing/2014/main" id="{F0AC8230-91BC-8808-CC28-2AEBFB39A59D}"/>
                </a:ext>
              </a:extLst>
            </p:cNvPr>
            <p:cNvSpPr/>
            <p:nvPr/>
          </p:nvSpPr>
          <p:spPr>
            <a:xfrm>
              <a:off x="5329572" y="964188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ihandform 64">
              <a:extLst>
                <a:ext uri="{FF2B5EF4-FFF2-40B4-BE49-F238E27FC236}">
                  <a16:creationId xmlns:a16="http://schemas.microsoft.com/office/drawing/2014/main" id="{7F6C3B9F-CEF8-0443-2DCD-A3918CAA538C}"/>
                </a:ext>
              </a:extLst>
            </p:cNvPr>
            <p:cNvSpPr/>
            <p:nvPr/>
          </p:nvSpPr>
          <p:spPr>
            <a:xfrm rot="10800000">
              <a:off x="5459240" y="20096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ihandform 65">
              <a:extLst>
                <a:ext uri="{FF2B5EF4-FFF2-40B4-BE49-F238E27FC236}">
                  <a16:creationId xmlns:a16="http://schemas.microsoft.com/office/drawing/2014/main" id="{425351AF-E7A3-399C-93BE-EE3344C8F3E0}"/>
                </a:ext>
              </a:extLst>
            </p:cNvPr>
            <p:cNvSpPr/>
            <p:nvPr/>
          </p:nvSpPr>
          <p:spPr>
            <a:xfrm>
              <a:off x="5588908" y="964188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ihandform 66">
              <a:extLst>
                <a:ext uri="{FF2B5EF4-FFF2-40B4-BE49-F238E27FC236}">
                  <a16:creationId xmlns:a16="http://schemas.microsoft.com/office/drawing/2014/main" id="{63BA7825-957E-567A-9F82-29C9B2E734D5}"/>
                </a:ext>
              </a:extLst>
            </p:cNvPr>
            <p:cNvSpPr/>
            <p:nvPr/>
          </p:nvSpPr>
          <p:spPr>
            <a:xfrm rot="10800000">
              <a:off x="5718576" y="20096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ihandform 67">
              <a:extLst>
                <a:ext uri="{FF2B5EF4-FFF2-40B4-BE49-F238E27FC236}">
                  <a16:creationId xmlns:a16="http://schemas.microsoft.com/office/drawing/2014/main" id="{E46B2290-D72B-E09B-BB5E-05B843252436}"/>
                </a:ext>
              </a:extLst>
            </p:cNvPr>
            <p:cNvSpPr/>
            <p:nvPr/>
          </p:nvSpPr>
          <p:spPr>
            <a:xfrm>
              <a:off x="5846739" y="95362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ihandform 68">
              <a:extLst>
                <a:ext uri="{FF2B5EF4-FFF2-40B4-BE49-F238E27FC236}">
                  <a16:creationId xmlns:a16="http://schemas.microsoft.com/office/drawing/2014/main" id="{899F9CC6-7EAD-8790-10D2-F196C9CD814D}"/>
                </a:ext>
              </a:extLst>
            </p:cNvPr>
            <p:cNvSpPr/>
            <p:nvPr/>
          </p:nvSpPr>
          <p:spPr>
            <a:xfrm rot="10800000">
              <a:off x="5976407" y="190405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ihandform 69">
              <a:extLst>
                <a:ext uri="{FF2B5EF4-FFF2-40B4-BE49-F238E27FC236}">
                  <a16:creationId xmlns:a16="http://schemas.microsoft.com/office/drawing/2014/main" id="{BEFA7CFE-8DF9-72B5-184F-7EBE178596E0}"/>
                </a:ext>
              </a:extLst>
            </p:cNvPr>
            <p:cNvSpPr/>
            <p:nvPr/>
          </p:nvSpPr>
          <p:spPr>
            <a:xfrm>
              <a:off x="6106075" y="953627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ihandform 70">
              <a:extLst>
                <a:ext uri="{FF2B5EF4-FFF2-40B4-BE49-F238E27FC236}">
                  <a16:creationId xmlns:a16="http://schemas.microsoft.com/office/drawing/2014/main" id="{5D16B638-2358-5645-D62D-67DA83F65A4F}"/>
                </a:ext>
              </a:extLst>
            </p:cNvPr>
            <p:cNvSpPr/>
            <p:nvPr/>
          </p:nvSpPr>
          <p:spPr>
            <a:xfrm rot="10800000">
              <a:off x="6235743" y="190405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ihandform 71">
              <a:extLst>
                <a:ext uri="{FF2B5EF4-FFF2-40B4-BE49-F238E27FC236}">
                  <a16:creationId xmlns:a16="http://schemas.microsoft.com/office/drawing/2014/main" id="{69DB29F2-DAC5-5DFC-A06C-F82672445266}"/>
                </a:ext>
              </a:extLst>
            </p:cNvPr>
            <p:cNvSpPr/>
            <p:nvPr/>
          </p:nvSpPr>
          <p:spPr>
            <a:xfrm>
              <a:off x="6365411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ihandform 72">
              <a:extLst>
                <a:ext uri="{FF2B5EF4-FFF2-40B4-BE49-F238E27FC236}">
                  <a16:creationId xmlns:a16="http://schemas.microsoft.com/office/drawing/2014/main" id="{F342AD8D-4AE4-88E5-7B86-F7322C9E0774}"/>
                </a:ext>
              </a:extLst>
            </p:cNvPr>
            <p:cNvSpPr/>
            <p:nvPr/>
          </p:nvSpPr>
          <p:spPr>
            <a:xfrm rot="10800000">
              <a:off x="6495079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ihandform 73">
              <a:extLst>
                <a:ext uri="{FF2B5EF4-FFF2-40B4-BE49-F238E27FC236}">
                  <a16:creationId xmlns:a16="http://schemas.microsoft.com/office/drawing/2014/main" id="{0E0BFF80-BB19-FD8D-2461-EBF6A59E8038}"/>
                </a:ext>
              </a:extLst>
            </p:cNvPr>
            <p:cNvSpPr/>
            <p:nvPr/>
          </p:nvSpPr>
          <p:spPr>
            <a:xfrm>
              <a:off x="6624747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ihandform 74">
              <a:extLst>
                <a:ext uri="{FF2B5EF4-FFF2-40B4-BE49-F238E27FC236}">
                  <a16:creationId xmlns:a16="http://schemas.microsoft.com/office/drawing/2014/main" id="{BEAD22BC-C2DC-A191-E801-9985EFC3D8D4}"/>
                </a:ext>
              </a:extLst>
            </p:cNvPr>
            <p:cNvSpPr/>
            <p:nvPr/>
          </p:nvSpPr>
          <p:spPr>
            <a:xfrm rot="10800000">
              <a:off x="6754415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ihandform 75">
              <a:extLst>
                <a:ext uri="{FF2B5EF4-FFF2-40B4-BE49-F238E27FC236}">
                  <a16:creationId xmlns:a16="http://schemas.microsoft.com/office/drawing/2014/main" id="{9B648033-286E-1537-6FE9-22CB3C840BA0}"/>
                </a:ext>
              </a:extLst>
            </p:cNvPr>
            <p:cNvSpPr/>
            <p:nvPr/>
          </p:nvSpPr>
          <p:spPr>
            <a:xfrm>
              <a:off x="6882578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ihandform 76">
              <a:extLst>
                <a:ext uri="{FF2B5EF4-FFF2-40B4-BE49-F238E27FC236}">
                  <a16:creationId xmlns:a16="http://schemas.microsoft.com/office/drawing/2014/main" id="{E1A384C6-125C-553E-45CB-E73ED37F7D0A}"/>
                </a:ext>
              </a:extLst>
            </p:cNvPr>
            <p:cNvSpPr/>
            <p:nvPr/>
          </p:nvSpPr>
          <p:spPr>
            <a:xfrm rot="10800000">
              <a:off x="7012246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ihandform 77">
              <a:extLst>
                <a:ext uri="{FF2B5EF4-FFF2-40B4-BE49-F238E27FC236}">
                  <a16:creationId xmlns:a16="http://schemas.microsoft.com/office/drawing/2014/main" id="{B8BAF4EA-2F59-2625-1A2F-8571E5D2A4E6}"/>
                </a:ext>
              </a:extLst>
            </p:cNvPr>
            <p:cNvSpPr/>
            <p:nvPr/>
          </p:nvSpPr>
          <p:spPr>
            <a:xfrm>
              <a:off x="7141914" y="953626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ihandform 78">
              <a:extLst>
                <a:ext uri="{FF2B5EF4-FFF2-40B4-BE49-F238E27FC236}">
                  <a16:creationId xmlns:a16="http://schemas.microsoft.com/office/drawing/2014/main" id="{6F1229B3-6146-78D5-F4B5-95C3A1888D30}"/>
                </a:ext>
              </a:extLst>
            </p:cNvPr>
            <p:cNvSpPr/>
            <p:nvPr/>
          </p:nvSpPr>
          <p:spPr>
            <a:xfrm rot="10800000">
              <a:off x="7271582" y="190404"/>
              <a:ext cx="129668" cy="763222"/>
            </a:xfrm>
            <a:custGeom>
              <a:avLst/>
              <a:gdLst>
                <a:gd name="connsiteX0" fmla="*/ 0 w 395416"/>
                <a:gd name="connsiteY0" fmla="*/ 0 h 1112108"/>
                <a:gd name="connsiteX1" fmla="*/ 160638 w 395416"/>
                <a:gd name="connsiteY1" fmla="*/ 1112108 h 1112108"/>
                <a:gd name="connsiteX2" fmla="*/ 395416 w 395416"/>
                <a:gd name="connsiteY2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416" h="1112108">
                  <a:moveTo>
                    <a:pt x="0" y="0"/>
                  </a:moveTo>
                  <a:cubicBezTo>
                    <a:pt x="47367" y="556054"/>
                    <a:pt x="94735" y="1112108"/>
                    <a:pt x="160638" y="1112108"/>
                  </a:cubicBezTo>
                  <a:cubicBezTo>
                    <a:pt x="226541" y="1112108"/>
                    <a:pt x="310978" y="556054"/>
                    <a:pt x="395416" y="0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8" name="Gerade Verbindung 87">
            <a:extLst>
              <a:ext uri="{FF2B5EF4-FFF2-40B4-BE49-F238E27FC236}">
                <a16:creationId xmlns:a16="http://schemas.microsoft.com/office/drawing/2014/main" id="{34A34873-FE51-0A55-012F-B88DCC793F11}"/>
              </a:ext>
            </a:extLst>
          </p:cNvPr>
          <p:cNvCxnSpPr>
            <a:cxnSpLocks/>
          </p:cNvCxnSpPr>
          <p:nvPr/>
        </p:nvCxnSpPr>
        <p:spPr>
          <a:xfrm flipV="1">
            <a:off x="4017057" y="2295914"/>
            <a:ext cx="4117021" cy="241944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krümmte Verbindung 100">
            <a:extLst>
              <a:ext uri="{FF2B5EF4-FFF2-40B4-BE49-F238E27FC236}">
                <a16:creationId xmlns:a16="http://schemas.microsoft.com/office/drawing/2014/main" id="{A6A5E32F-4285-8F6D-3606-1171723F526E}"/>
              </a:ext>
            </a:extLst>
          </p:cNvPr>
          <p:cNvCxnSpPr>
            <a:cxnSpLocks/>
          </p:cNvCxnSpPr>
          <p:nvPr/>
        </p:nvCxnSpPr>
        <p:spPr>
          <a:xfrm>
            <a:off x="6694584" y="2726229"/>
            <a:ext cx="965725" cy="54308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krümmte Verbindung 104">
            <a:extLst>
              <a:ext uri="{FF2B5EF4-FFF2-40B4-BE49-F238E27FC236}">
                <a16:creationId xmlns:a16="http://schemas.microsoft.com/office/drawing/2014/main" id="{47E71D13-00C6-1700-4E3D-C4FA86D13E9E}"/>
              </a:ext>
            </a:extLst>
          </p:cNvPr>
          <p:cNvCxnSpPr>
            <a:cxnSpLocks/>
          </p:cNvCxnSpPr>
          <p:nvPr/>
        </p:nvCxnSpPr>
        <p:spPr>
          <a:xfrm>
            <a:off x="8037479" y="1774881"/>
            <a:ext cx="376400" cy="109566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feld 112">
            <a:extLst>
              <a:ext uri="{FF2B5EF4-FFF2-40B4-BE49-F238E27FC236}">
                <a16:creationId xmlns:a16="http://schemas.microsoft.com/office/drawing/2014/main" id="{CE288366-7469-8053-7E53-B2EF259CC508}"/>
              </a:ext>
            </a:extLst>
          </p:cNvPr>
          <p:cNvSpPr txBox="1"/>
          <p:nvPr/>
        </p:nvSpPr>
        <p:spPr>
          <a:xfrm rot="19803493">
            <a:off x="7417847" y="4638071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7292D8B2-6210-3B3A-DF18-2EF02E33C435}"/>
              </a:ext>
            </a:extLst>
          </p:cNvPr>
          <p:cNvSpPr txBox="1"/>
          <p:nvPr/>
        </p:nvSpPr>
        <p:spPr>
          <a:xfrm rot="890720">
            <a:off x="1746167" y="5470703"/>
            <a:ext cx="180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79297F48-0613-6087-C914-BDEE130B068C}"/>
              </a:ext>
            </a:extLst>
          </p:cNvPr>
          <p:cNvCxnSpPr>
            <a:cxnSpLocks/>
          </p:cNvCxnSpPr>
          <p:nvPr/>
        </p:nvCxnSpPr>
        <p:spPr>
          <a:xfrm flipV="1">
            <a:off x="745985" y="1137642"/>
            <a:ext cx="4117021" cy="241944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088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E511A48-621E-727B-ABA2-C2675C513DB8}"/>
              </a:ext>
            </a:extLst>
          </p:cNvPr>
          <p:cNvSpPr/>
          <p:nvPr/>
        </p:nvSpPr>
        <p:spPr>
          <a:xfrm>
            <a:off x="53662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2B8223-8C3E-E50A-2383-19E4941293F8}"/>
              </a:ext>
            </a:extLst>
          </p:cNvPr>
          <p:cNvSpPr/>
          <p:nvPr/>
        </p:nvSpPr>
        <p:spPr>
          <a:xfrm>
            <a:off x="225424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09E7AA-B604-ECB7-4CE7-803BCF6E7A1C}"/>
              </a:ext>
            </a:extLst>
          </p:cNvPr>
          <p:cNvSpPr/>
          <p:nvPr/>
        </p:nvSpPr>
        <p:spPr>
          <a:xfrm>
            <a:off x="67311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46440A-2721-3A07-BE68-874B18864BE9}"/>
              </a:ext>
            </a:extLst>
          </p:cNvPr>
          <p:cNvSpPr/>
          <p:nvPr/>
        </p:nvSpPr>
        <p:spPr>
          <a:xfrm>
            <a:off x="67311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E26059-3E89-C810-D764-782989F06DF5}"/>
              </a:ext>
            </a:extLst>
          </p:cNvPr>
          <p:cNvSpPr/>
          <p:nvPr/>
        </p:nvSpPr>
        <p:spPr>
          <a:xfrm>
            <a:off x="67311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C6BB19-A3D5-1371-E94B-75BDF5BAA9A3}"/>
              </a:ext>
            </a:extLst>
          </p:cNvPr>
          <p:cNvSpPr/>
          <p:nvPr/>
        </p:nvSpPr>
        <p:spPr>
          <a:xfrm>
            <a:off x="239072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0ECDA9-34BA-7E15-DEDF-90EF7D6A6D3E}"/>
              </a:ext>
            </a:extLst>
          </p:cNvPr>
          <p:cNvSpPr/>
          <p:nvPr/>
        </p:nvSpPr>
        <p:spPr>
          <a:xfrm>
            <a:off x="239072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48ECC9-AC11-E356-C331-9638662D6C47}"/>
              </a:ext>
            </a:extLst>
          </p:cNvPr>
          <p:cNvSpPr/>
          <p:nvPr/>
        </p:nvSpPr>
        <p:spPr>
          <a:xfrm>
            <a:off x="239072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179CCD-BBDF-F13E-3424-499208756A1C}"/>
              </a:ext>
            </a:extLst>
          </p:cNvPr>
          <p:cNvSpPr/>
          <p:nvPr/>
        </p:nvSpPr>
        <p:spPr>
          <a:xfrm>
            <a:off x="239072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7E57D0A-F56E-DEC4-B2F1-9DFE786CC628}"/>
              </a:ext>
            </a:extLst>
          </p:cNvPr>
          <p:cNvCxnSpPr>
            <a:stCxn id="6" idx="6"/>
            <a:endCxn id="9" idx="2"/>
          </p:cNvCxnSpPr>
          <p:nvPr/>
        </p:nvCxnSpPr>
        <p:spPr>
          <a:xfrm flipV="1">
            <a:off x="139311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F7F050C9-12D7-41C7-21DB-D7B42567A9FE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39311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BBEA5A44-681F-1FEE-1D9C-5F63D72CADE5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139311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61B92BC-7D03-AEFF-AB04-25F35B80C5D1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139311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4CC9EBE4-B60B-03E6-DE67-9455DC4CC673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139311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4BB73F17-798C-35E5-F994-C8752AB80BD9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39311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7B68F40A-7E00-2E05-6296-2E7DE9F4768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139311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E8AA6AC2-B466-56D3-9278-E4B9364E24F5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39311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A94D25AC-E8F4-0402-A4DA-0DD7F8A3E1E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139311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6525F757-708B-C2B5-9178-D77C3128A46D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139311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E935A128-8197-8B77-5B22-E4F6F075F1BB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139311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E4749114-9778-729C-B808-066046D96EC3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139311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eck 56">
            <a:extLst>
              <a:ext uri="{FF2B5EF4-FFF2-40B4-BE49-F238E27FC236}">
                <a16:creationId xmlns:a16="http://schemas.microsoft.com/office/drawing/2014/main" id="{F8BF99CD-AEF1-ED3B-041E-9DBFF51E560D}"/>
              </a:ext>
            </a:extLst>
          </p:cNvPr>
          <p:cNvSpPr/>
          <p:nvPr/>
        </p:nvSpPr>
        <p:spPr>
          <a:xfrm>
            <a:off x="8733050" y="924519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3E33DF42-F54C-0309-F7ED-CC0F90CB3132}"/>
              </a:ext>
            </a:extLst>
          </p:cNvPr>
          <p:cNvSpPr/>
          <p:nvPr/>
        </p:nvSpPr>
        <p:spPr>
          <a:xfrm>
            <a:off x="10450669" y="924519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6980D80-7978-76FD-2AB1-90963E46B40E}"/>
              </a:ext>
            </a:extLst>
          </p:cNvPr>
          <p:cNvSpPr/>
          <p:nvPr/>
        </p:nvSpPr>
        <p:spPr>
          <a:xfrm>
            <a:off x="8869531" y="200229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16FCCAC-6036-8A82-9E8D-7A8DCFD255EC}"/>
              </a:ext>
            </a:extLst>
          </p:cNvPr>
          <p:cNvSpPr/>
          <p:nvPr/>
        </p:nvSpPr>
        <p:spPr>
          <a:xfrm>
            <a:off x="8869531" y="510170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87EB08D-CD78-537F-0937-E34979904FE6}"/>
              </a:ext>
            </a:extLst>
          </p:cNvPr>
          <p:cNvSpPr/>
          <p:nvPr/>
        </p:nvSpPr>
        <p:spPr>
          <a:xfrm>
            <a:off x="8869531" y="355323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1E5B928-6EEF-976A-043D-269AD3C3C349}"/>
              </a:ext>
            </a:extLst>
          </p:cNvPr>
          <p:cNvSpPr/>
          <p:nvPr/>
        </p:nvSpPr>
        <p:spPr>
          <a:xfrm>
            <a:off x="10587150" y="169319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2363D24-E987-022C-6596-97DEFD4DAED0}"/>
              </a:ext>
            </a:extLst>
          </p:cNvPr>
          <p:cNvSpPr/>
          <p:nvPr/>
        </p:nvSpPr>
        <p:spPr>
          <a:xfrm>
            <a:off x="10587150" y="417316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280660B-F0FF-B391-EFCC-DB0A95DAF145}"/>
              </a:ext>
            </a:extLst>
          </p:cNvPr>
          <p:cNvSpPr/>
          <p:nvPr/>
        </p:nvSpPr>
        <p:spPr>
          <a:xfrm>
            <a:off x="10587150" y="2933316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881DABA-1118-2CB6-215C-9A820F471D15}"/>
              </a:ext>
            </a:extLst>
          </p:cNvPr>
          <p:cNvSpPr/>
          <p:nvPr/>
        </p:nvSpPr>
        <p:spPr>
          <a:xfrm>
            <a:off x="10587150" y="5410327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A3911F47-AC0B-F99B-FCF1-850E41821AF0}"/>
              </a:ext>
            </a:extLst>
          </p:cNvPr>
          <p:cNvCxnSpPr>
            <a:stCxn id="59" idx="6"/>
            <a:endCxn id="62" idx="2"/>
          </p:cNvCxnSpPr>
          <p:nvPr/>
        </p:nvCxnSpPr>
        <p:spPr>
          <a:xfrm flipV="1">
            <a:off x="9589531" y="2053195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61D6CCB4-9DE2-023E-4A37-E6BAC321E8D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9589531" y="2362295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9B355C2A-21D9-1760-B04B-989C927C8A79}"/>
              </a:ext>
            </a:extLst>
          </p:cNvPr>
          <p:cNvCxnSpPr>
            <a:cxnSpLocks/>
            <a:stCxn id="59" idx="6"/>
            <a:endCxn id="65" idx="2"/>
          </p:cNvCxnSpPr>
          <p:nvPr/>
        </p:nvCxnSpPr>
        <p:spPr>
          <a:xfrm>
            <a:off x="9589531" y="2362295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CC5365B3-8D8A-747F-90CD-6E06676B883F}"/>
              </a:ext>
            </a:extLst>
          </p:cNvPr>
          <p:cNvCxnSpPr>
            <a:cxnSpLocks/>
            <a:stCxn id="61" idx="6"/>
            <a:endCxn id="62" idx="2"/>
          </p:cNvCxnSpPr>
          <p:nvPr/>
        </p:nvCxnSpPr>
        <p:spPr>
          <a:xfrm flipV="1">
            <a:off x="9589531" y="2053195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AC2AD20D-32C3-0697-F8D0-F2D679CB6F16}"/>
              </a:ext>
            </a:extLst>
          </p:cNvPr>
          <p:cNvCxnSpPr>
            <a:cxnSpLocks/>
            <a:stCxn id="59" idx="6"/>
            <a:endCxn id="64" idx="2"/>
          </p:cNvCxnSpPr>
          <p:nvPr/>
        </p:nvCxnSpPr>
        <p:spPr>
          <a:xfrm>
            <a:off x="9589531" y="2362295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824C80C9-7D57-B6A7-0D04-94F0AC87B769}"/>
              </a:ext>
            </a:extLst>
          </p:cNvPr>
          <p:cNvCxnSpPr>
            <a:cxnSpLocks/>
            <a:stCxn id="60" idx="6"/>
            <a:endCxn id="62" idx="2"/>
          </p:cNvCxnSpPr>
          <p:nvPr/>
        </p:nvCxnSpPr>
        <p:spPr>
          <a:xfrm flipV="1">
            <a:off x="9589531" y="2053195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9CBE22FC-5806-6515-396B-105D4753F127}"/>
              </a:ext>
            </a:extLst>
          </p:cNvPr>
          <p:cNvCxnSpPr>
            <a:cxnSpLocks/>
            <a:stCxn id="61" idx="6"/>
            <a:endCxn id="63" idx="2"/>
          </p:cNvCxnSpPr>
          <p:nvPr/>
        </p:nvCxnSpPr>
        <p:spPr>
          <a:xfrm>
            <a:off x="9589531" y="3913238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>
            <a:extLst>
              <a:ext uri="{FF2B5EF4-FFF2-40B4-BE49-F238E27FC236}">
                <a16:creationId xmlns:a16="http://schemas.microsoft.com/office/drawing/2014/main" id="{C3BCF953-9181-19BB-EC23-80CF7D5A6B06}"/>
              </a:ext>
            </a:extLst>
          </p:cNvPr>
          <p:cNvCxnSpPr>
            <a:cxnSpLocks/>
            <a:stCxn id="61" idx="6"/>
            <a:endCxn id="64" idx="2"/>
          </p:cNvCxnSpPr>
          <p:nvPr/>
        </p:nvCxnSpPr>
        <p:spPr>
          <a:xfrm flipV="1">
            <a:off x="9589531" y="3293316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D5B8B09F-2B42-109B-D546-21D0C3C533DE}"/>
              </a:ext>
            </a:extLst>
          </p:cNvPr>
          <p:cNvCxnSpPr>
            <a:cxnSpLocks/>
            <a:stCxn id="60" idx="6"/>
            <a:endCxn id="64" idx="2"/>
          </p:cNvCxnSpPr>
          <p:nvPr/>
        </p:nvCxnSpPr>
        <p:spPr>
          <a:xfrm flipV="1">
            <a:off x="9589531" y="3293316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A0D01EBD-2EDB-B05E-0ABA-64A42E529734}"/>
              </a:ext>
            </a:extLst>
          </p:cNvPr>
          <p:cNvCxnSpPr>
            <a:cxnSpLocks/>
            <a:stCxn id="61" idx="6"/>
            <a:endCxn id="65" idx="2"/>
          </p:cNvCxnSpPr>
          <p:nvPr/>
        </p:nvCxnSpPr>
        <p:spPr>
          <a:xfrm>
            <a:off x="9589531" y="3913238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75">
            <a:extLst>
              <a:ext uri="{FF2B5EF4-FFF2-40B4-BE49-F238E27FC236}">
                <a16:creationId xmlns:a16="http://schemas.microsoft.com/office/drawing/2014/main" id="{D36D02CE-271A-DE23-1037-2E53E5311213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9589531" y="4533162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416CBB52-F647-0E85-E4A9-99822C0938D9}"/>
              </a:ext>
            </a:extLst>
          </p:cNvPr>
          <p:cNvCxnSpPr>
            <a:cxnSpLocks/>
            <a:stCxn id="60" idx="6"/>
            <a:endCxn id="65" idx="2"/>
          </p:cNvCxnSpPr>
          <p:nvPr/>
        </p:nvCxnSpPr>
        <p:spPr>
          <a:xfrm>
            <a:off x="9589531" y="5461705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D7D9E1AA-F362-92DA-5302-A366833A05CA}"/>
              </a:ext>
            </a:extLst>
          </p:cNvPr>
          <p:cNvSpPr txBox="1"/>
          <p:nvPr/>
        </p:nvSpPr>
        <p:spPr>
          <a:xfrm>
            <a:off x="1105708" y="153786"/>
            <a:ext cx="157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Phase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0BC62034-7424-1E1C-618E-AA94DBB402FC}"/>
              </a:ext>
            </a:extLst>
          </p:cNvPr>
          <p:cNvSpPr txBox="1"/>
          <p:nvPr/>
        </p:nvSpPr>
        <p:spPr>
          <a:xfrm>
            <a:off x="9273946" y="153786"/>
            <a:ext cx="161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Phase</a:t>
            </a: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EE20AB37-BF6B-82B4-CB56-D907AFF9E856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281648" y="236400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F2123587-EA22-42D4-6794-23EE17DE8A85}"/>
              </a:ext>
            </a:extLst>
          </p:cNvPr>
          <p:cNvCxnSpPr>
            <a:cxnSpLocks/>
          </p:cNvCxnSpPr>
          <p:nvPr/>
        </p:nvCxnSpPr>
        <p:spPr>
          <a:xfrm>
            <a:off x="281648" y="391494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E4B8C493-A363-09C1-3730-41C8950AB63C}"/>
              </a:ext>
            </a:extLst>
          </p:cNvPr>
          <p:cNvCxnSpPr>
            <a:cxnSpLocks/>
          </p:cNvCxnSpPr>
          <p:nvPr/>
        </p:nvCxnSpPr>
        <p:spPr>
          <a:xfrm>
            <a:off x="281648" y="546341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271A6B90-E60D-7939-01C2-E4658CB80632}"/>
              </a:ext>
            </a:extLst>
          </p:cNvPr>
          <p:cNvCxnSpPr>
            <a:cxnSpLocks/>
          </p:cNvCxnSpPr>
          <p:nvPr/>
        </p:nvCxnSpPr>
        <p:spPr>
          <a:xfrm>
            <a:off x="3110733" y="206335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7AD9DDA3-ADB7-0330-0826-6F5C5C3A9CDE}"/>
              </a:ext>
            </a:extLst>
          </p:cNvPr>
          <p:cNvCxnSpPr>
            <a:cxnSpLocks/>
          </p:cNvCxnSpPr>
          <p:nvPr/>
        </p:nvCxnSpPr>
        <p:spPr>
          <a:xfrm>
            <a:off x="3110733" y="331954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3DDEA2BE-F0BC-3495-72A9-B7B9E56F7619}"/>
              </a:ext>
            </a:extLst>
          </p:cNvPr>
          <p:cNvCxnSpPr>
            <a:cxnSpLocks/>
          </p:cNvCxnSpPr>
          <p:nvPr/>
        </p:nvCxnSpPr>
        <p:spPr>
          <a:xfrm>
            <a:off x="3110733" y="4534867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3138C7BB-16BF-6BAD-E790-998A74542778}"/>
              </a:ext>
            </a:extLst>
          </p:cNvPr>
          <p:cNvCxnSpPr>
            <a:cxnSpLocks/>
          </p:cNvCxnSpPr>
          <p:nvPr/>
        </p:nvCxnSpPr>
        <p:spPr>
          <a:xfrm>
            <a:off x="3110733" y="5780490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94A6F5C8-641D-AB9A-02F6-31BCF37FD363}"/>
                  </a:ext>
                </a:extLst>
              </p:cNvPr>
              <p:cNvSpPr txBox="1"/>
              <p:nvPr/>
            </p:nvSpPr>
            <p:spPr>
              <a:xfrm>
                <a:off x="-118617" y="2151295"/>
                <a:ext cx="665823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94A6F5C8-641D-AB9A-02F6-31BCF37FD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617" y="2151295"/>
                <a:ext cx="665823" cy="374205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846E35AB-A71D-EB8A-1D44-6FB49C1D742E}"/>
                  </a:ext>
                </a:extLst>
              </p:cNvPr>
              <p:cNvSpPr txBox="1"/>
              <p:nvPr/>
            </p:nvSpPr>
            <p:spPr>
              <a:xfrm>
                <a:off x="-118617" y="3655022"/>
                <a:ext cx="665823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3" name="Textfeld 92">
                <a:extLst>
                  <a:ext uri="{FF2B5EF4-FFF2-40B4-BE49-F238E27FC236}">
                    <a16:creationId xmlns:a16="http://schemas.microsoft.com/office/drawing/2014/main" id="{846E35AB-A71D-EB8A-1D44-6FB49C1D7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8617" y="3655022"/>
                <a:ext cx="665823" cy="374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48DE046D-C99F-9940-566E-95374AC00EE6}"/>
                  </a:ext>
                </a:extLst>
              </p:cNvPr>
              <p:cNvSpPr txBox="1"/>
              <p:nvPr/>
            </p:nvSpPr>
            <p:spPr>
              <a:xfrm>
                <a:off x="-114106" y="5232296"/>
                <a:ext cx="665823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48DE046D-C99F-9940-566E-95374AC00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106" y="5232296"/>
                <a:ext cx="665823" cy="376193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feld 98">
            <a:extLst>
              <a:ext uri="{FF2B5EF4-FFF2-40B4-BE49-F238E27FC236}">
                <a16:creationId xmlns:a16="http://schemas.microsoft.com/office/drawing/2014/main" id="{9EF93759-A2D6-FC34-CFC1-768191D6BE8A}"/>
              </a:ext>
            </a:extLst>
          </p:cNvPr>
          <p:cNvSpPr txBox="1"/>
          <p:nvPr/>
        </p:nvSpPr>
        <p:spPr>
          <a:xfrm>
            <a:off x="3454179" y="187869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1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9160FC48-7815-D6DB-4453-4724AEE4CCE5}"/>
              </a:ext>
            </a:extLst>
          </p:cNvPr>
          <p:cNvSpPr txBox="1"/>
          <p:nvPr/>
        </p:nvSpPr>
        <p:spPr>
          <a:xfrm>
            <a:off x="3454179" y="313488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2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CE620910-F85C-823C-1ECB-42279DF4945F}"/>
              </a:ext>
            </a:extLst>
          </p:cNvPr>
          <p:cNvSpPr txBox="1"/>
          <p:nvPr/>
        </p:nvSpPr>
        <p:spPr>
          <a:xfrm>
            <a:off x="3454179" y="4350201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3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AABE8571-477D-8672-3E32-BB127E1C4197}"/>
              </a:ext>
            </a:extLst>
          </p:cNvPr>
          <p:cNvSpPr txBox="1"/>
          <p:nvPr/>
        </p:nvSpPr>
        <p:spPr>
          <a:xfrm>
            <a:off x="3454179" y="5595824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b</a:t>
            </a:r>
            <a:r>
              <a:rPr lang="en-US" baseline="-25000" dirty="0"/>
              <a:t>4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69FDA390-73D8-7450-C35C-63E77E24E924}"/>
              </a:ext>
            </a:extLst>
          </p:cNvPr>
          <p:cNvSpPr txBox="1"/>
          <p:nvPr/>
        </p:nvSpPr>
        <p:spPr>
          <a:xfrm>
            <a:off x="1599209" y="1734745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1,1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E5392F13-BEB4-1229-4AFD-298FCA98329F}"/>
                  </a:ext>
                </a:extLst>
              </p:cNvPr>
              <p:cNvSpPr txBox="1"/>
              <p:nvPr/>
            </p:nvSpPr>
            <p:spPr>
              <a:xfrm>
                <a:off x="1305091" y="6416250"/>
                <a:ext cx="1173655" cy="36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W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E5392F13-BEB4-1229-4AFD-298FCA983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091" y="6416250"/>
                <a:ext cx="1173655" cy="3684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B1F46C0D-7DC3-D21E-6BD7-49551B3FC84B}"/>
                  </a:ext>
                </a:extLst>
              </p:cNvPr>
              <p:cNvSpPr txBox="1"/>
              <p:nvPr/>
            </p:nvSpPr>
            <p:spPr>
              <a:xfrm>
                <a:off x="3428225" y="6407367"/>
                <a:ext cx="897938" cy="367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B1F46C0D-7DC3-D21E-6BD7-49551B3F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225" y="6407367"/>
                <a:ext cx="897938" cy="3673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142664D0-826E-9BB6-63CA-D3DB47764DB3}"/>
              </a:ext>
            </a:extLst>
          </p:cNvPr>
          <p:cNvCxnSpPr>
            <a:cxnSpLocks/>
          </p:cNvCxnSpPr>
          <p:nvPr/>
        </p:nvCxnSpPr>
        <p:spPr>
          <a:xfrm>
            <a:off x="3983472" y="206335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8B5A211D-3CC5-4FE4-6CBD-5D9A249205CE}"/>
              </a:ext>
            </a:extLst>
          </p:cNvPr>
          <p:cNvCxnSpPr>
            <a:cxnSpLocks/>
          </p:cNvCxnSpPr>
          <p:nvPr/>
        </p:nvCxnSpPr>
        <p:spPr>
          <a:xfrm>
            <a:off x="3983472" y="331954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D1938AAB-EBDE-46C8-90A2-B06DC7E35CBC}"/>
              </a:ext>
            </a:extLst>
          </p:cNvPr>
          <p:cNvCxnSpPr>
            <a:cxnSpLocks/>
          </p:cNvCxnSpPr>
          <p:nvPr/>
        </p:nvCxnSpPr>
        <p:spPr>
          <a:xfrm>
            <a:off x="3983472" y="453486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28A9827E-C163-CADF-16BF-DF7C406C6A4E}"/>
              </a:ext>
            </a:extLst>
          </p:cNvPr>
          <p:cNvCxnSpPr>
            <a:cxnSpLocks/>
          </p:cNvCxnSpPr>
          <p:nvPr/>
        </p:nvCxnSpPr>
        <p:spPr>
          <a:xfrm>
            <a:off x="3983472" y="578049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hteck 111">
            <a:extLst>
              <a:ext uri="{FF2B5EF4-FFF2-40B4-BE49-F238E27FC236}">
                <a16:creationId xmlns:a16="http://schemas.microsoft.com/office/drawing/2014/main" id="{031D10B5-9791-7A42-475E-91F6C9BB9511}"/>
              </a:ext>
            </a:extLst>
          </p:cNvPr>
          <p:cNvSpPr/>
          <p:nvPr/>
        </p:nvSpPr>
        <p:spPr>
          <a:xfrm>
            <a:off x="4279883" y="1689495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343C35F5-1D82-B45A-41C1-713A7C75D874}"/>
              </a:ext>
            </a:extLst>
          </p:cNvPr>
          <p:cNvGrpSpPr/>
          <p:nvPr/>
        </p:nvGrpSpPr>
        <p:grpSpPr>
          <a:xfrm>
            <a:off x="4063203" y="1601705"/>
            <a:ext cx="1153360" cy="923307"/>
            <a:chOff x="5694841" y="2997938"/>
            <a:chExt cx="1153360" cy="923307"/>
          </a:xfrm>
        </p:grpSpPr>
        <p:sp>
          <p:nvSpPr>
            <p:cNvPr id="116" name="Bogen 115">
              <a:extLst>
                <a:ext uri="{FF2B5EF4-FFF2-40B4-BE49-F238E27FC236}">
                  <a16:creationId xmlns:a16="http://schemas.microsoft.com/office/drawing/2014/main" id="{1AA2DD54-504D-1ED6-20AD-F2F0FE3292E8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Bogen 116">
              <a:extLst>
                <a:ext uri="{FF2B5EF4-FFF2-40B4-BE49-F238E27FC236}">
                  <a16:creationId xmlns:a16="http://schemas.microsoft.com/office/drawing/2014/main" id="{763A4982-7B4C-66D7-714D-AF6CE2D045C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Rechteck 127">
            <a:extLst>
              <a:ext uri="{FF2B5EF4-FFF2-40B4-BE49-F238E27FC236}">
                <a16:creationId xmlns:a16="http://schemas.microsoft.com/office/drawing/2014/main" id="{5367139B-6ADE-A190-A90A-C4A707C155FF}"/>
              </a:ext>
            </a:extLst>
          </p:cNvPr>
          <p:cNvSpPr/>
          <p:nvPr/>
        </p:nvSpPr>
        <p:spPr>
          <a:xfrm>
            <a:off x="4279883" y="2945685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275086A4-0A6F-217A-FA1F-B879EC651F19}"/>
              </a:ext>
            </a:extLst>
          </p:cNvPr>
          <p:cNvGrpSpPr/>
          <p:nvPr/>
        </p:nvGrpSpPr>
        <p:grpSpPr>
          <a:xfrm>
            <a:off x="4063203" y="2857895"/>
            <a:ext cx="1153360" cy="923307"/>
            <a:chOff x="5694841" y="2997938"/>
            <a:chExt cx="1153360" cy="923307"/>
          </a:xfrm>
        </p:grpSpPr>
        <p:sp>
          <p:nvSpPr>
            <p:cNvPr id="130" name="Bogen 129">
              <a:extLst>
                <a:ext uri="{FF2B5EF4-FFF2-40B4-BE49-F238E27FC236}">
                  <a16:creationId xmlns:a16="http://schemas.microsoft.com/office/drawing/2014/main" id="{4588D98B-C31A-7D1D-2546-0BE6DBB55AAC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Bogen 130">
              <a:extLst>
                <a:ext uri="{FF2B5EF4-FFF2-40B4-BE49-F238E27FC236}">
                  <a16:creationId xmlns:a16="http://schemas.microsoft.com/office/drawing/2014/main" id="{DA40162A-8E3E-3D94-8533-116FC9F314A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Rechteck 131">
            <a:extLst>
              <a:ext uri="{FF2B5EF4-FFF2-40B4-BE49-F238E27FC236}">
                <a16:creationId xmlns:a16="http://schemas.microsoft.com/office/drawing/2014/main" id="{B33A80F0-4256-C3B0-6F5F-C62219B483BD}"/>
              </a:ext>
            </a:extLst>
          </p:cNvPr>
          <p:cNvSpPr/>
          <p:nvPr/>
        </p:nvSpPr>
        <p:spPr>
          <a:xfrm>
            <a:off x="4279883" y="4161004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148CA565-2E71-0A33-1E07-5A717C11740D}"/>
              </a:ext>
            </a:extLst>
          </p:cNvPr>
          <p:cNvGrpSpPr/>
          <p:nvPr/>
        </p:nvGrpSpPr>
        <p:grpSpPr>
          <a:xfrm>
            <a:off x="4063203" y="4073214"/>
            <a:ext cx="1153360" cy="923307"/>
            <a:chOff x="5694841" y="2997938"/>
            <a:chExt cx="1153360" cy="923307"/>
          </a:xfrm>
        </p:grpSpPr>
        <p:sp>
          <p:nvSpPr>
            <p:cNvPr id="134" name="Bogen 133">
              <a:extLst>
                <a:ext uri="{FF2B5EF4-FFF2-40B4-BE49-F238E27FC236}">
                  <a16:creationId xmlns:a16="http://schemas.microsoft.com/office/drawing/2014/main" id="{BD402A1F-2BC6-213C-588A-FFDC15B9EAB8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Bogen 134">
              <a:extLst>
                <a:ext uri="{FF2B5EF4-FFF2-40B4-BE49-F238E27FC236}">
                  <a16:creationId xmlns:a16="http://schemas.microsoft.com/office/drawing/2014/main" id="{F702052B-6C28-7DD5-1587-325115ECD989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Rechteck 135">
            <a:extLst>
              <a:ext uri="{FF2B5EF4-FFF2-40B4-BE49-F238E27FC236}">
                <a16:creationId xmlns:a16="http://schemas.microsoft.com/office/drawing/2014/main" id="{AFB0DD15-393C-15EF-2733-CB664F8BB2CC}"/>
              </a:ext>
            </a:extLst>
          </p:cNvPr>
          <p:cNvSpPr/>
          <p:nvPr/>
        </p:nvSpPr>
        <p:spPr>
          <a:xfrm>
            <a:off x="4279883" y="5406627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9E06FAC2-77D2-F2A5-D452-E050764C6C86}"/>
              </a:ext>
            </a:extLst>
          </p:cNvPr>
          <p:cNvGrpSpPr/>
          <p:nvPr/>
        </p:nvGrpSpPr>
        <p:grpSpPr>
          <a:xfrm>
            <a:off x="4063203" y="5318837"/>
            <a:ext cx="1153360" cy="923307"/>
            <a:chOff x="5694841" y="2997938"/>
            <a:chExt cx="1153360" cy="923307"/>
          </a:xfrm>
        </p:grpSpPr>
        <p:sp>
          <p:nvSpPr>
            <p:cNvPr id="138" name="Bogen 137">
              <a:extLst>
                <a:ext uri="{FF2B5EF4-FFF2-40B4-BE49-F238E27FC236}">
                  <a16:creationId xmlns:a16="http://schemas.microsoft.com/office/drawing/2014/main" id="{CC9909F0-4FDC-DF86-6EE3-82830A422AE1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Bogen 138">
              <a:extLst>
                <a:ext uri="{FF2B5EF4-FFF2-40B4-BE49-F238E27FC236}">
                  <a16:creationId xmlns:a16="http://schemas.microsoft.com/office/drawing/2014/main" id="{9989E2DE-8BD4-87CB-AE62-BF68339DDCA5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66033031-111A-08F2-C219-E9462FF6DABF}"/>
              </a:ext>
            </a:extLst>
          </p:cNvPr>
          <p:cNvCxnSpPr>
            <a:cxnSpLocks/>
          </p:cNvCxnSpPr>
          <p:nvPr/>
        </p:nvCxnSpPr>
        <p:spPr>
          <a:xfrm>
            <a:off x="5007997" y="206335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90217B22-DC9F-3168-C3C4-BAA4483DC637}"/>
              </a:ext>
            </a:extLst>
          </p:cNvPr>
          <p:cNvCxnSpPr>
            <a:cxnSpLocks/>
          </p:cNvCxnSpPr>
          <p:nvPr/>
        </p:nvCxnSpPr>
        <p:spPr>
          <a:xfrm>
            <a:off x="5007997" y="331954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 Verbindung mit Pfeil 141">
            <a:extLst>
              <a:ext uri="{FF2B5EF4-FFF2-40B4-BE49-F238E27FC236}">
                <a16:creationId xmlns:a16="http://schemas.microsoft.com/office/drawing/2014/main" id="{F9FD07FF-7893-6D54-1A24-C848CB1351FA}"/>
              </a:ext>
            </a:extLst>
          </p:cNvPr>
          <p:cNvCxnSpPr>
            <a:cxnSpLocks/>
          </p:cNvCxnSpPr>
          <p:nvPr/>
        </p:nvCxnSpPr>
        <p:spPr>
          <a:xfrm>
            <a:off x="5007997" y="453486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7B866315-A78F-75D8-489B-F231144C0854}"/>
              </a:ext>
            </a:extLst>
          </p:cNvPr>
          <p:cNvCxnSpPr>
            <a:cxnSpLocks/>
          </p:cNvCxnSpPr>
          <p:nvPr/>
        </p:nvCxnSpPr>
        <p:spPr>
          <a:xfrm>
            <a:off x="5007997" y="5780490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feld 143">
                <a:extLst>
                  <a:ext uri="{FF2B5EF4-FFF2-40B4-BE49-F238E27FC236}">
                    <a16:creationId xmlns:a16="http://schemas.microsoft.com/office/drawing/2014/main" id="{FAF86647-6F9F-131E-8FD1-D24B8112D5E2}"/>
                  </a:ext>
                </a:extLst>
              </p:cNvPr>
              <p:cNvSpPr txBox="1"/>
              <p:nvPr/>
            </p:nvSpPr>
            <p:spPr>
              <a:xfrm>
                <a:off x="5260821" y="1878692"/>
                <a:ext cx="65954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4" name="Textfeld 143">
                <a:extLst>
                  <a:ext uri="{FF2B5EF4-FFF2-40B4-BE49-F238E27FC236}">
                    <a16:creationId xmlns:a16="http://schemas.microsoft.com/office/drawing/2014/main" id="{FAF86647-6F9F-131E-8FD1-D24B8112D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1878692"/>
                <a:ext cx="659540" cy="374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feld 144">
                <a:extLst>
                  <a:ext uri="{FF2B5EF4-FFF2-40B4-BE49-F238E27FC236}">
                    <a16:creationId xmlns:a16="http://schemas.microsoft.com/office/drawing/2014/main" id="{77E6BEAD-DFDB-DC3A-42BA-E63E5984FF58}"/>
                  </a:ext>
                </a:extLst>
              </p:cNvPr>
              <p:cNvSpPr txBox="1"/>
              <p:nvPr/>
            </p:nvSpPr>
            <p:spPr>
              <a:xfrm>
                <a:off x="5260821" y="3134882"/>
                <a:ext cx="659540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5" name="Textfeld 144">
                <a:extLst>
                  <a:ext uri="{FF2B5EF4-FFF2-40B4-BE49-F238E27FC236}">
                    <a16:creationId xmlns:a16="http://schemas.microsoft.com/office/drawing/2014/main" id="{77E6BEAD-DFDB-DC3A-42BA-E63E5984F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3134882"/>
                <a:ext cx="659540" cy="3747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feld 145">
                <a:extLst>
                  <a:ext uri="{FF2B5EF4-FFF2-40B4-BE49-F238E27FC236}">
                    <a16:creationId xmlns:a16="http://schemas.microsoft.com/office/drawing/2014/main" id="{70F6C68D-08D3-F73B-A83E-67E2181F9191}"/>
                  </a:ext>
                </a:extLst>
              </p:cNvPr>
              <p:cNvSpPr txBox="1"/>
              <p:nvPr/>
            </p:nvSpPr>
            <p:spPr>
              <a:xfrm>
                <a:off x="5260821" y="4350201"/>
                <a:ext cx="659540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6" name="Textfeld 145">
                <a:extLst>
                  <a:ext uri="{FF2B5EF4-FFF2-40B4-BE49-F238E27FC236}">
                    <a16:creationId xmlns:a16="http://schemas.microsoft.com/office/drawing/2014/main" id="{70F6C68D-08D3-F73B-A83E-67E2181F9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4350201"/>
                <a:ext cx="659540" cy="376193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70B13B74-9ABD-B264-3D7C-394517528927}"/>
                  </a:ext>
                </a:extLst>
              </p:cNvPr>
              <p:cNvSpPr txBox="1"/>
              <p:nvPr/>
            </p:nvSpPr>
            <p:spPr>
              <a:xfrm>
                <a:off x="5260821" y="5595824"/>
                <a:ext cx="659540" cy="373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70B13B74-9ABD-B264-3D7C-394517528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21" y="5595824"/>
                <a:ext cx="659540" cy="373628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0057D114-B38E-9223-613F-CE88CE169648}"/>
              </a:ext>
            </a:extLst>
          </p:cNvPr>
          <p:cNvCxnSpPr>
            <a:cxnSpLocks/>
          </p:cNvCxnSpPr>
          <p:nvPr/>
        </p:nvCxnSpPr>
        <p:spPr>
          <a:xfrm>
            <a:off x="11301733" y="205658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9899A327-7C97-4E2F-9E55-3F2931C00A3D}"/>
              </a:ext>
            </a:extLst>
          </p:cNvPr>
          <p:cNvCxnSpPr>
            <a:cxnSpLocks/>
          </p:cNvCxnSpPr>
          <p:nvPr/>
        </p:nvCxnSpPr>
        <p:spPr>
          <a:xfrm>
            <a:off x="11301733" y="3296205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BA1EF60F-0EDD-2B10-0BDB-41E38A77FAE6}"/>
              </a:ext>
            </a:extLst>
          </p:cNvPr>
          <p:cNvCxnSpPr>
            <a:cxnSpLocks/>
          </p:cNvCxnSpPr>
          <p:nvPr/>
        </p:nvCxnSpPr>
        <p:spPr>
          <a:xfrm>
            <a:off x="11301733" y="4536051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3379DC13-E161-5F45-BB98-F47C65202457}"/>
              </a:ext>
            </a:extLst>
          </p:cNvPr>
          <p:cNvCxnSpPr>
            <a:cxnSpLocks/>
          </p:cNvCxnSpPr>
          <p:nvPr/>
        </p:nvCxnSpPr>
        <p:spPr>
          <a:xfrm>
            <a:off x="11301733" y="5773216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6814F4A4-783C-4A7A-3897-157CD0AB9EA1}"/>
                  </a:ext>
                </a:extLst>
              </p:cNvPr>
              <p:cNvSpPr txBox="1"/>
              <p:nvPr/>
            </p:nvSpPr>
            <p:spPr>
              <a:xfrm>
                <a:off x="11676365" y="1845492"/>
                <a:ext cx="65954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2" name="Textfeld 151">
                <a:extLst>
                  <a:ext uri="{FF2B5EF4-FFF2-40B4-BE49-F238E27FC236}">
                    <a16:creationId xmlns:a16="http://schemas.microsoft.com/office/drawing/2014/main" id="{6814F4A4-783C-4A7A-3897-157CD0AB9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1845492"/>
                <a:ext cx="659540" cy="374205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feld 152">
                <a:extLst>
                  <a:ext uri="{FF2B5EF4-FFF2-40B4-BE49-F238E27FC236}">
                    <a16:creationId xmlns:a16="http://schemas.microsoft.com/office/drawing/2014/main" id="{CB103E29-1F09-48B7-3749-CFB72251CE33}"/>
                  </a:ext>
                </a:extLst>
              </p:cNvPr>
              <p:cNvSpPr txBox="1"/>
              <p:nvPr/>
            </p:nvSpPr>
            <p:spPr>
              <a:xfrm>
                <a:off x="11676365" y="3118104"/>
                <a:ext cx="659540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3" name="Textfeld 152">
                <a:extLst>
                  <a:ext uri="{FF2B5EF4-FFF2-40B4-BE49-F238E27FC236}">
                    <a16:creationId xmlns:a16="http://schemas.microsoft.com/office/drawing/2014/main" id="{CB103E29-1F09-48B7-3749-CFB72251C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3118104"/>
                <a:ext cx="659540" cy="3747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feld 153">
                <a:extLst>
                  <a:ext uri="{FF2B5EF4-FFF2-40B4-BE49-F238E27FC236}">
                    <a16:creationId xmlns:a16="http://schemas.microsoft.com/office/drawing/2014/main" id="{45C9806E-00EC-4772-BBEF-F0CF4C25CE90}"/>
                  </a:ext>
                </a:extLst>
              </p:cNvPr>
              <p:cNvSpPr txBox="1"/>
              <p:nvPr/>
            </p:nvSpPr>
            <p:spPr>
              <a:xfrm>
                <a:off x="11676365" y="4357950"/>
                <a:ext cx="659540" cy="376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4" name="Textfeld 153">
                <a:extLst>
                  <a:ext uri="{FF2B5EF4-FFF2-40B4-BE49-F238E27FC236}">
                    <a16:creationId xmlns:a16="http://schemas.microsoft.com/office/drawing/2014/main" id="{45C9806E-00EC-4772-BBEF-F0CF4C25C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4357950"/>
                <a:ext cx="659540" cy="3761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FEDE4BE7-6746-255F-D62B-5A20557EF619}"/>
                  </a:ext>
                </a:extLst>
              </p:cNvPr>
              <p:cNvSpPr txBox="1"/>
              <p:nvPr/>
            </p:nvSpPr>
            <p:spPr>
              <a:xfrm>
                <a:off x="11676365" y="5595115"/>
                <a:ext cx="659540" cy="373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FEDE4BE7-6746-255F-D62B-5A20557EF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365" y="5595115"/>
                <a:ext cx="659540" cy="373628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Textfeld 155">
            <a:extLst>
              <a:ext uri="{FF2B5EF4-FFF2-40B4-BE49-F238E27FC236}">
                <a16:creationId xmlns:a16="http://schemas.microsoft.com/office/drawing/2014/main" id="{9B879117-086D-34A4-8A78-68794576A580}"/>
              </a:ext>
            </a:extLst>
          </p:cNvPr>
          <p:cNvSpPr txBox="1"/>
          <p:nvPr/>
        </p:nvSpPr>
        <p:spPr>
          <a:xfrm>
            <a:off x="9790595" y="1730067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1,1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18C4FE94-E328-C864-30FB-B7A0B3549604}"/>
                  </a:ext>
                </a:extLst>
              </p:cNvPr>
              <p:cNvSpPr txBox="1"/>
              <p:nvPr/>
            </p:nvSpPr>
            <p:spPr>
              <a:xfrm>
                <a:off x="9501512" y="6420003"/>
                <a:ext cx="1173655" cy="368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W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57" name="Textfeld 156">
                <a:extLst>
                  <a:ext uri="{FF2B5EF4-FFF2-40B4-BE49-F238E27FC236}">
                    <a16:creationId xmlns:a16="http://schemas.microsoft.com/office/drawing/2014/main" id="{18C4FE94-E328-C864-30FB-B7A0B3549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512" y="6420003"/>
                <a:ext cx="1173655" cy="3684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Textfeld 165">
            <a:extLst>
              <a:ext uri="{FF2B5EF4-FFF2-40B4-BE49-F238E27FC236}">
                <a16:creationId xmlns:a16="http://schemas.microsoft.com/office/drawing/2014/main" id="{A834FD9A-1F84-A6CB-C9EE-B771149442C7}"/>
              </a:ext>
            </a:extLst>
          </p:cNvPr>
          <p:cNvSpPr txBox="1"/>
          <p:nvPr/>
        </p:nvSpPr>
        <p:spPr>
          <a:xfrm>
            <a:off x="8000610" y="215754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1</a:t>
            </a:r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92857561-7CD5-DD8F-33B0-81282E95CD2B}"/>
              </a:ext>
            </a:extLst>
          </p:cNvPr>
          <p:cNvSpPr txBox="1"/>
          <p:nvPr/>
        </p:nvSpPr>
        <p:spPr>
          <a:xfrm>
            <a:off x="7983891" y="372310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2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833C093D-02D9-C721-1F72-79E2D3D150A4}"/>
              </a:ext>
            </a:extLst>
          </p:cNvPr>
          <p:cNvSpPr txBox="1"/>
          <p:nvPr/>
        </p:nvSpPr>
        <p:spPr>
          <a:xfrm>
            <a:off x="8000610" y="528531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a</a:t>
            </a:r>
            <a:r>
              <a:rPr lang="en-US" baseline="-25000" dirty="0"/>
              <a:t>3</a:t>
            </a:r>
          </a:p>
        </p:txBody>
      </p:sp>
      <p:cxnSp>
        <p:nvCxnSpPr>
          <p:cNvPr id="170" name="Gerade Verbindung mit Pfeil 169">
            <a:extLst>
              <a:ext uri="{FF2B5EF4-FFF2-40B4-BE49-F238E27FC236}">
                <a16:creationId xmlns:a16="http://schemas.microsoft.com/office/drawing/2014/main" id="{4705638B-CE91-2589-1ED2-122167CF89D9}"/>
              </a:ext>
            </a:extLst>
          </p:cNvPr>
          <p:cNvCxnSpPr>
            <a:cxnSpLocks/>
          </p:cNvCxnSpPr>
          <p:nvPr/>
        </p:nvCxnSpPr>
        <p:spPr>
          <a:xfrm>
            <a:off x="8469744" y="2374594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 Verbindung mit Pfeil 170">
            <a:extLst>
              <a:ext uri="{FF2B5EF4-FFF2-40B4-BE49-F238E27FC236}">
                <a16:creationId xmlns:a16="http://schemas.microsoft.com/office/drawing/2014/main" id="{AA4EEF03-0E50-3BAA-924F-7A6BC6180A2C}"/>
              </a:ext>
            </a:extLst>
          </p:cNvPr>
          <p:cNvCxnSpPr>
            <a:cxnSpLocks/>
          </p:cNvCxnSpPr>
          <p:nvPr/>
        </p:nvCxnSpPr>
        <p:spPr>
          <a:xfrm>
            <a:off x="8465057" y="3904488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73860DED-7FEA-1CF7-10FF-5F94551AEC55}"/>
              </a:ext>
            </a:extLst>
          </p:cNvPr>
          <p:cNvCxnSpPr>
            <a:cxnSpLocks/>
          </p:cNvCxnSpPr>
          <p:nvPr/>
        </p:nvCxnSpPr>
        <p:spPr>
          <a:xfrm>
            <a:off x="8469744" y="5475517"/>
            <a:ext cx="39146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feld 173">
                <a:extLst>
                  <a:ext uri="{FF2B5EF4-FFF2-40B4-BE49-F238E27FC236}">
                    <a16:creationId xmlns:a16="http://schemas.microsoft.com/office/drawing/2014/main" id="{CB601782-C0B8-D316-CF6B-2B1DC9530D63}"/>
                  </a:ext>
                </a:extLst>
              </p:cNvPr>
              <p:cNvSpPr txBox="1"/>
              <p:nvPr/>
            </p:nvSpPr>
            <p:spPr>
              <a:xfrm>
                <a:off x="8019495" y="6425246"/>
                <a:ext cx="837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4" name="Textfeld 173">
                <a:extLst>
                  <a:ext uri="{FF2B5EF4-FFF2-40B4-BE49-F238E27FC236}">
                    <a16:creationId xmlns:a16="http://schemas.microsoft.com/office/drawing/2014/main" id="{CB601782-C0B8-D316-CF6B-2B1DC9530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495" y="6425246"/>
                <a:ext cx="83702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5DAB93CB-B992-1E15-F9E9-3631CA96BFAC}"/>
                  </a:ext>
                </a:extLst>
              </p:cNvPr>
              <p:cNvSpPr txBox="1"/>
              <p:nvPr/>
            </p:nvSpPr>
            <p:spPr>
              <a:xfrm>
                <a:off x="6139211" y="2132045"/>
                <a:ext cx="665823" cy="373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5DAB93CB-B992-1E15-F9E9-3631CA96B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2132045"/>
                <a:ext cx="665823" cy="37337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FEBD0DE7-0D19-8559-1A1C-CA3A88D1787A}"/>
                  </a:ext>
                </a:extLst>
              </p:cNvPr>
              <p:cNvSpPr txBox="1"/>
              <p:nvPr/>
            </p:nvSpPr>
            <p:spPr>
              <a:xfrm>
                <a:off x="6139211" y="3709634"/>
                <a:ext cx="665823" cy="373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FEBD0DE7-0D19-8559-1A1C-CA3A88D17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3709634"/>
                <a:ext cx="665823" cy="373949"/>
              </a:xfrm>
              <a:prstGeom prst="rect">
                <a:avLst/>
              </a:prstGeom>
              <a:blipFill>
                <a:blip r:embed="rId1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73A7D730-2F80-0B11-902B-49466DFED995}"/>
                  </a:ext>
                </a:extLst>
              </p:cNvPr>
              <p:cNvSpPr txBox="1"/>
              <p:nvPr/>
            </p:nvSpPr>
            <p:spPr>
              <a:xfrm>
                <a:off x="6139211" y="5259807"/>
                <a:ext cx="665823" cy="375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73A7D730-2F80-0B11-902B-49466DFED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211" y="5259807"/>
                <a:ext cx="665823" cy="375359"/>
              </a:xfrm>
              <a:prstGeom prst="rect">
                <a:avLst/>
              </a:prstGeom>
              <a:blipFill>
                <a:blip r:embed="rId1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2808452A-5DA0-59F7-C415-0226D9A7124D}"/>
              </a:ext>
            </a:extLst>
          </p:cNvPr>
          <p:cNvCxnSpPr>
            <a:cxnSpLocks/>
          </p:cNvCxnSpPr>
          <p:nvPr/>
        </p:nvCxnSpPr>
        <p:spPr>
          <a:xfrm>
            <a:off x="6700973" y="237459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80CDA5BB-BC73-2E0F-1F55-7CB232988CAF}"/>
              </a:ext>
            </a:extLst>
          </p:cNvPr>
          <p:cNvCxnSpPr>
            <a:cxnSpLocks/>
          </p:cNvCxnSpPr>
          <p:nvPr/>
        </p:nvCxnSpPr>
        <p:spPr>
          <a:xfrm>
            <a:off x="6707763" y="39044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7340B9C1-AE48-76EE-0E74-F08DAC125E31}"/>
              </a:ext>
            </a:extLst>
          </p:cNvPr>
          <p:cNvCxnSpPr>
            <a:cxnSpLocks/>
          </p:cNvCxnSpPr>
          <p:nvPr/>
        </p:nvCxnSpPr>
        <p:spPr>
          <a:xfrm>
            <a:off x="6712450" y="547551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hteck 180">
            <a:extLst>
              <a:ext uri="{FF2B5EF4-FFF2-40B4-BE49-F238E27FC236}">
                <a16:creationId xmlns:a16="http://schemas.microsoft.com/office/drawing/2014/main" id="{E87975C4-8363-620D-B76E-706853EB70BB}"/>
              </a:ext>
            </a:extLst>
          </p:cNvPr>
          <p:cNvSpPr/>
          <p:nvPr/>
        </p:nvSpPr>
        <p:spPr>
          <a:xfrm>
            <a:off x="7013715" y="2002103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858E35F1-2F26-453F-11BD-97A2ECFC1BBB}"/>
              </a:ext>
            </a:extLst>
          </p:cNvPr>
          <p:cNvGrpSpPr/>
          <p:nvPr/>
        </p:nvGrpSpPr>
        <p:grpSpPr>
          <a:xfrm>
            <a:off x="6797035" y="1914313"/>
            <a:ext cx="1153360" cy="923307"/>
            <a:chOff x="5694841" y="2997938"/>
            <a:chExt cx="1153360" cy="923307"/>
          </a:xfrm>
        </p:grpSpPr>
        <p:sp>
          <p:nvSpPr>
            <p:cNvPr id="183" name="Bogen 182">
              <a:extLst>
                <a:ext uri="{FF2B5EF4-FFF2-40B4-BE49-F238E27FC236}">
                  <a16:creationId xmlns:a16="http://schemas.microsoft.com/office/drawing/2014/main" id="{7587F522-2ED6-6CD6-2558-0C6F2A1424F5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Bogen 183">
              <a:extLst>
                <a:ext uri="{FF2B5EF4-FFF2-40B4-BE49-F238E27FC236}">
                  <a16:creationId xmlns:a16="http://schemas.microsoft.com/office/drawing/2014/main" id="{C448D8E4-B50F-03FA-F963-F2757544E003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5" name="Rechteck 184">
            <a:extLst>
              <a:ext uri="{FF2B5EF4-FFF2-40B4-BE49-F238E27FC236}">
                <a16:creationId xmlns:a16="http://schemas.microsoft.com/office/drawing/2014/main" id="{C90616E0-6497-4093-9B52-12CA35BFAFD7}"/>
              </a:ext>
            </a:extLst>
          </p:cNvPr>
          <p:cNvSpPr/>
          <p:nvPr/>
        </p:nvSpPr>
        <p:spPr>
          <a:xfrm>
            <a:off x="7013715" y="3525332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86" name="Gruppieren 185">
            <a:extLst>
              <a:ext uri="{FF2B5EF4-FFF2-40B4-BE49-F238E27FC236}">
                <a16:creationId xmlns:a16="http://schemas.microsoft.com/office/drawing/2014/main" id="{DF2575FC-CDC6-E204-C712-CE2774895D02}"/>
              </a:ext>
            </a:extLst>
          </p:cNvPr>
          <p:cNvGrpSpPr/>
          <p:nvPr/>
        </p:nvGrpSpPr>
        <p:grpSpPr>
          <a:xfrm>
            <a:off x="6797035" y="3437542"/>
            <a:ext cx="1153360" cy="923307"/>
            <a:chOff x="5694841" y="2997938"/>
            <a:chExt cx="1153360" cy="923307"/>
          </a:xfrm>
        </p:grpSpPr>
        <p:sp>
          <p:nvSpPr>
            <p:cNvPr id="187" name="Bogen 186">
              <a:extLst>
                <a:ext uri="{FF2B5EF4-FFF2-40B4-BE49-F238E27FC236}">
                  <a16:creationId xmlns:a16="http://schemas.microsoft.com/office/drawing/2014/main" id="{16D9B30C-4FA4-ACFE-030A-D9D3E8C3F38C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Bogen 187">
              <a:extLst>
                <a:ext uri="{FF2B5EF4-FFF2-40B4-BE49-F238E27FC236}">
                  <a16:creationId xmlns:a16="http://schemas.microsoft.com/office/drawing/2014/main" id="{E040862A-2607-7675-5F8B-3847947EC49E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Rechteck 188">
            <a:extLst>
              <a:ext uri="{FF2B5EF4-FFF2-40B4-BE49-F238E27FC236}">
                <a16:creationId xmlns:a16="http://schemas.microsoft.com/office/drawing/2014/main" id="{85933D9C-74BE-9E58-E45C-DB451AD29105}"/>
              </a:ext>
            </a:extLst>
          </p:cNvPr>
          <p:cNvSpPr/>
          <p:nvPr/>
        </p:nvSpPr>
        <p:spPr>
          <a:xfrm>
            <a:off x="7013715" y="5104577"/>
            <a:ext cx="720001" cy="7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grpSp>
        <p:nvGrpSpPr>
          <p:cNvPr id="190" name="Gruppieren 189">
            <a:extLst>
              <a:ext uri="{FF2B5EF4-FFF2-40B4-BE49-F238E27FC236}">
                <a16:creationId xmlns:a16="http://schemas.microsoft.com/office/drawing/2014/main" id="{CE626AEC-A045-7380-0C7A-E11D5EC5A014}"/>
              </a:ext>
            </a:extLst>
          </p:cNvPr>
          <p:cNvGrpSpPr/>
          <p:nvPr/>
        </p:nvGrpSpPr>
        <p:grpSpPr>
          <a:xfrm>
            <a:off x="6797035" y="5016787"/>
            <a:ext cx="1153360" cy="923307"/>
            <a:chOff x="5694841" y="2997938"/>
            <a:chExt cx="1153360" cy="923307"/>
          </a:xfrm>
        </p:grpSpPr>
        <p:sp>
          <p:nvSpPr>
            <p:cNvPr id="191" name="Bogen 190">
              <a:extLst>
                <a:ext uri="{FF2B5EF4-FFF2-40B4-BE49-F238E27FC236}">
                  <a16:creationId xmlns:a16="http://schemas.microsoft.com/office/drawing/2014/main" id="{89081809-7D0A-6950-1031-EC6874814D97}"/>
                </a:ext>
              </a:extLst>
            </p:cNvPr>
            <p:cNvSpPr/>
            <p:nvPr/>
          </p:nvSpPr>
          <p:spPr>
            <a:xfrm rot="5689139">
              <a:off x="5622001" y="3070778"/>
              <a:ext cx="736017" cy="590338"/>
            </a:xfrm>
            <a:prstGeom prst="arc">
              <a:avLst>
                <a:gd name="adj1" fmla="val 17097157"/>
                <a:gd name="adj2" fmla="val 21077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Bogen 191">
              <a:extLst>
                <a:ext uri="{FF2B5EF4-FFF2-40B4-BE49-F238E27FC236}">
                  <a16:creationId xmlns:a16="http://schemas.microsoft.com/office/drawing/2014/main" id="{9D1C6C8B-5357-59A7-354B-C0A96C540C72}"/>
                </a:ext>
              </a:extLst>
            </p:cNvPr>
            <p:cNvSpPr/>
            <p:nvPr/>
          </p:nvSpPr>
          <p:spPr>
            <a:xfrm rot="16860393">
              <a:off x="6185023" y="3258068"/>
              <a:ext cx="736017" cy="590338"/>
            </a:xfrm>
            <a:prstGeom prst="arc">
              <a:avLst>
                <a:gd name="adj1" fmla="val 16537178"/>
                <a:gd name="adj2" fmla="val 206781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7" name="Gerade Verbindung mit Pfeil 196">
            <a:extLst>
              <a:ext uri="{FF2B5EF4-FFF2-40B4-BE49-F238E27FC236}">
                <a16:creationId xmlns:a16="http://schemas.microsoft.com/office/drawing/2014/main" id="{7AE3EB66-0B1E-3DEE-EA73-22AE4AD08C09}"/>
              </a:ext>
            </a:extLst>
          </p:cNvPr>
          <p:cNvCxnSpPr>
            <a:cxnSpLocks/>
          </p:cNvCxnSpPr>
          <p:nvPr/>
        </p:nvCxnSpPr>
        <p:spPr>
          <a:xfrm>
            <a:off x="7738294" y="2374594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mit Pfeil 197">
            <a:extLst>
              <a:ext uri="{FF2B5EF4-FFF2-40B4-BE49-F238E27FC236}">
                <a16:creationId xmlns:a16="http://schemas.microsoft.com/office/drawing/2014/main" id="{AE5FF418-2858-56AF-B87E-C2AEAE9A83B1}"/>
              </a:ext>
            </a:extLst>
          </p:cNvPr>
          <p:cNvCxnSpPr>
            <a:cxnSpLocks/>
          </p:cNvCxnSpPr>
          <p:nvPr/>
        </p:nvCxnSpPr>
        <p:spPr>
          <a:xfrm>
            <a:off x="7738995" y="3904488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9828D151-ABD2-FA5D-DC7F-8B8D2A92DCAB}"/>
              </a:ext>
            </a:extLst>
          </p:cNvPr>
          <p:cNvCxnSpPr>
            <a:cxnSpLocks/>
          </p:cNvCxnSpPr>
          <p:nvPr/>
        </p:nvCxnSpPr>
        <p:spPr>
          <a:xfrm>
            <a:off x="7738995" y="5475517"/>
            <a:ext cx="28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733F9ED1-10D3-28F2-435E-03C110B40A09}"/>
              </a:ext>
            </a:extLst>
          </p:cNvPr>
          <p:cNvCxnSpPr/>
          <p:nvPr/>
        </p:nvCxnSpPr>
        <p:spPr>
          <a:xfrm>
            <a:off x="6023976" y="-266158"/>
            <a:ext cx="0" cy="7200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316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D1686A7-7077-66F6-1BB7-D4A2D7975945}"/>
              </a:ext>
            </a:extLst>
          </p:cNvPr>
          <p:cNvSpPr/>
          <p:nvPr/>
        </p:nvSpPr>
        <p:spPr>
          <a:xfrm>
            <a:off x="53662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200FEDE-6F25-5BAC-86C7-678884D7C2D1}"/>
              </a:ext>
            </a:extLst>
          </p:cNvPr>
          <p:cNvSpPr/>
          <p:nvPr/>
        </p:nvSpPr>
        <p:spPr>
          <a:xfrm>
            <a:off x="225424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91538F-7CBE-1F35-EC21-EC8C74F581CA}"/>
              </a:ext>
            </a:extLst>
          </p:cNvPr>
          <p:cNvSpPr/>
          <p:nvPr/>
        </p:nvSpPr>
        <p:spPr>
          <a:xfrm>
            <a:off x="67311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CF3CFF-78CF-A494-335A-A0D6467DE722}"/>
              </a:ext>
            </a:extLst>
          </p:cNvPr>
          <p:cNvSpPr/>
          <p:nvPr/>
        </p:nvSpPr>
        <p:spPr>
          <a:xfrm>
            <a:off x="67311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5994B7-39F9-CD3E-82BB-5C5F8118BEE0}"/>
              </a:ext>
            </a:extLst>
          </p:cNvPr>
          <p:cNvSpPr/>
          <p:nvPr/>
        </p:nvSpPr>
        <p:spPr>
          <a:xfrm>
            <a:off x="67311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400830-F10A-311E-47C5-3B944356D095}"/>
              </a:ext>
            </a:extLst>
          </p:cNvPr>
          <p:cNvSpPr/>
          <p:nvPr/>
        </p:nvSpPr>
        <p:spPr>
          <a:xfrm>
            <a:off x="239072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9DED1D-EE3A-6B57-E1DF-A8CAF28EB15F}"/>
              </a:ext>
            </a:extLst>
          </p:cNvPr>
          <p:cNvSpPr/>
          <p:nvPr/>
        </p:nvSpPr>
        <p:spPr>
          <a:xfrm>
            <a:off x="239072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D16931-CA0C-CA91-DA56-FE9219203A4F}"/>
              </a:ext>
            </a:extLst>
          </p:cNvPr>
          <p:cNvSpPr/>
          <p:nvPr/>
        </p:nvSpPr>
        <p:spPr>
          <a:xfrm>
            <a:off x="239072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F0EA22-CE85-B17F-A918-16A9BB6B3DDB}"/>
              </a:ext>
            </a:extLst>
          </p:cNvPr>
          <p:cNvSpPr/>
          <p:nvPr/>
        </p:nvSpPr>
        <p:spPr>
          <a:xfrm>
            <a:off x="239072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326F27EB-CAA6-4E68-AD05-344A02914EC5}"/>
              </a:ext>
            </a:extLst>
          </p:cNvPr>
          <p:cNvCxnSpPr>
            <a:stCxn id="7" idx="6"/>
            <a:endCxn id="10" idx="2"/>
          </p:cNvCxnSpPr>
          <p:nvPr/>
        </p:nvCxnSpPr>
        <p:spPr>
          <a:xfrm flipV="1">
            <a:off x="139311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17EE4113-A855-0C65-6951-0B455B6C4FFA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39311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AFDEBB0-5742-9009-1D8B-5DD3A8FA7676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139311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6E7D05F3-751D-4564-97CE-BCA8B977510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139311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04BF7AC-6A9B-9C67-5EFB-9D3F9FCAD853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139311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D25E9EF1-DDFF-9152-0793-AE9BE2F601CA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139311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6640C9FD-2A1F-DDB2-85DF-78836BBF9F47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139311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51D31074-EED5-759F-AB14-9D04168D2435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139311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87A0C86-7853-218B-9507-C1AA459BBE1F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 flipV="1">
            <a:off x="139311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EBE1C28-B935-9455-F5A7-B42972A49B9C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139311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5207E57-C021-41C1-4732-93969981C5B6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39311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3D28609-5C9B-63DA-2628-29EF00D58A93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>
            <a:off x="139311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41A8BB08-7D64-B8A1-F1AB-2F36983B4AA8}"/>
              </a:ext>
            </a:extLst>
          </p:cNvPr>
          <p:cNvSpPr/>
          <p:nvPr/>
        </p:nvSpPr>
        <p:spPr>
          <a:xfrm>
            <a:off x="4587159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Visible Unit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4139ED1-E900-B2B0-B2D6-1578DD1104B2}"/>
              </a:ext>
            </a:extLst>
          </p:cNvPr>
          <p:cNvSpPr/>
          <p:nvPr/>
        </p:nvSpPr>
        <p:spPr>
          <a:xfrm>
            <a:off x="6304778" y="926225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Hidden Unit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2AD4B8-C14D-BFBB-A612-264395F3F3E5}"/>
              </a:ext>
            </a:extLst>
          </p:cNvPr>
          <p:cNvSpPr/>
          <p:nvPr/>
        </p:nvSpPr>
        <p:spPr>
          <a:xfrm>
            <a:off x="4723640" y="20040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6EFEA37-E61A-A335-4212-D9E893A394DC}"/>
              </a:ext>
            </a:extLst>
          </p:cNvPr>
          <p:cNvSpPr/>
          <p:nvPr/>
        </p:nvSpPr>
        <p:spPr>
          <a:xfrm>
            <a:off x="4723640" y="510341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3B05A22-A1AA-3C4C-FA33-3F83C271FA63}"/>
              </a:ext>
            </a:extLst>
          </p:cNvPr>
          <p:cNvSpPr/>
          <p:nvPr/>
        </p:nvSpPr>
        <p:spPr>
          <a:xfrm>
            <a:off x="4723640" y="355494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603B693-F4F0-1354-6142-C6E3558FF6EC}"/>
              </a:ext>
            </a:extLst>
          </p:cNvPr>
          <p:cNvSpPr/>
          <p:nvPr/>
        </p:nvSpPr>
        <p:spPr>
          <a:xfrm>
            <a:off x="6441259" y="169490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3AFCE0-450E-10EA-5928-1365C35C72F1}"/>
              </a:ext>
            </a:extLst>
          </p:cNvPr>
          <p:cNvSpPr/>
          <p:nvPr/>
        </p:nvSpPr>
        <p:spPr>
          <a:xfrm>
            <a:off x="6441259" y="4174868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E90F300-47DD-4763-0F4C-B08FB94FDC1D}"/>
              </a:ext>
            </a:extLst>
          </p:cNvPr>
          <p:cNvSpPr/>
          <p:nvPr/>
        </p:nvSpPr>
        <p:spPr>
          <a:xfrm>
            <a:off x="6441259" y="2935022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77B2656-5FF9-54C0-8DFC-65A8E8F2079E}"/>
              </a:ext>
            </a:extLst>
          </p:cNvPr>
          <p:cNvSpPr/>
          <p:nvPr/>
        </p:nvSpPr>
        <p:spPr>
          <a:xfrm>
            <a:off x="6441259" y="5412033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E19A093A-B3B5-90B5-6D8C-D80E03FF2C43}"/>
              </a:ext>
            </a:extLst>
          </p:cNvPr>
          <p:cNvCxnSpPr>
            <a:stCxn id="33" idx="6"/>
            <a:endCxn id="36" idx="2"/>
          </p:cNvCxnSpPr>
          <p:nvPr/>
        </p:nvCxnSpPr>
        <p:spPr>
          <a:xfrm flipV="1">
            <a:off x="5443640" y="2054901"/>
            <a:ext cx="997619" cy="309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>
            <a:extLst>
              <a:ext uri="{FF2B5EF4-FFF2-40B4-BE49-F238E27FC236}">
                <a16:creationId xmlns:a16="http://schemas.microsoft.com/office/drawing/2014/main" id="{8F032813-51CF-E5AF-6E1F-D60D0A1BD3F0}"/>
              </a:ext>
            </a:extLst>
          </p:cNvPr>
          <p:cNvCxnSpPr>
            <a:cxnSpLocks/>
            <a:stCxn id="33" idx="6"/>
            <a:endCxn id="37" idx="2"/>
          </p:cNvCxnSpPr>
          <p:nvPr/>
        </p:nvCxnSpPr>
        <p:spPr>
          <a:xfrm>
            <a:off x="5443640" y="2364001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E5AB5C84-CC3C-8A5F-668F-E8FF0C815B8D}"/>
              </a:ext>
            </a:extLst>
          </p:cNvPr>
          <p:cNvCxnSpPr>
            <a:cxnSpLocks/>
            <a:stCxn id="33" idx="6"/>
            <a:endCxn id="39" idx="2"/>
          </p:cNvCxnSpPr>
          <p:nvPr/>
        </p:nvCxnSpPr>
        <p:spPr>
          <a:xfrm>
            <a:off x="5443640" y="2364001"/>
            <a:ext cx="997619" cy="3408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5154B1AC-C7D9-BD05-3492-DAA0861EBF99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 flipV="1">
            <a:off x="5443640" y="2054901"/>
            <a:ext cx="997619" cy="1860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8A0C8872-1894-9D6F-22D4-22D001B04C85}"/>
              </a:ext>
            </a:extLst>
          </p:cNvPr>
          <p:cNvCxnSpPr>
            <a:cxnSpLocks/>
            <a:stCxn id="33" idx="6"/>
            <a:endCxn id="38" idx="2"/>
          </p:cNvCxnSpPr>
          <p:nvPr/>
        </p:nvCxnSpPr>
        <p:spPr>
          <a:xfrm>
            <a:off x="5443640" y="2364001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D9112796-71A4-D0BD-629F-051F870464AF}"/>
              </a:ext>
            </a:extLst>
          </p:cNvPr>
          <p:cNvCxnSpPr>
            <a:cxnSpLocks/>
            <a:stCxn id="34" idx="6"/>
            <a:endCxn id="36" idx="2"/>
          </p:cNvCxnSpPr>
          <p:nvPr/>
        </p:nvCxnSpPr>
        <p:spPr>
          <a:xfrm flipV="1">
            <a:off x="5443640" y="2054901"/>
            <a:ext cx="997619" cy="3408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E1C0DC30-2A54-5775-8119-DF3DF3CB270A}"/>
              </a:ext>
            </a:extLst>
          </p:cNvPr>
          <p:cNvCxnSpPr>
            <a:cxnSpLocks/>
            <a:stCxn id="35" idx="6"/>
            <a:endCxn id="37" idx="2"/>
          </p:cNvCxnSpPr>
          <p:nvPr/>
        </p:nvCxnSpPr>
        <p:spPr>
          <a:xfrm>
            <a:off x="5443640" y="3914944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6C6144A2-7004-D975-8715-0B8FDF972E7F}"/>
              </a:ext>
            </a:extLst>
          </p:cNvPr>
          <p:cNvCxnSpPr>
            <a:cxnSpLocks/>
            <a:stCxn id="35" idx="6"/>
            <a:endCxn id="38" idx="2"/>
          </p:cNvCxnSpPr>
          <p:nvPr/>
        </p:nvCxnSpPr>
        <p:spPr>
          <a:xfrm flipV="1">
            <a:off x="5443640" y="3295022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10D0FCED-87F5-F4B9-9B42-DD6486E546CF}"/>
              </a:ext>
            </a:extLst>
          </p:cNvPr>
          <p:cNvCxnSpPr>
            <a:cxnSpLocks/>
            <a:stCxn id="34" idx="6"/>
            <a:endCxn id="38" idx="2"/>
          </p:cNvCxnSpPr>
          <p:nvPr/>
        </p:nvCxnSpPr>
        <p:spPr>
          <a:xfrm flipV="1">
            <a:off x="5443640" y="3295022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48">
            <a:extLst>
              <a:ext uri="{FF2B5EF4-FFF2-40B4-BE49-F238E27FC236}">
                <a16:creationId xmlns:a16="http://schemas.microsoft.com/office/drawing/2014/main" id="{72B607D6-AF0C-11B7-11C0-A06D237F0A88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5443640" y="3914944"/>
            <a:ext cx="997619" cy="18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25FCDB87-D796-48CF-FADA-F392B61BB74E}"/>
              </a:ext>
            </a:extLst>
          </p:cNvPr>
          <p:cNvCxnSpPr>
            <a:cxnSpLocks/>
            <a:stCxn id="34" idx="6"/>
            <a:endCxn id="37" idx="2"/>
          </p:cNvCxnSpPr>
          <p:nvPr/>
        </p:nvCxnSpPr>
        <p:spPr>
          <a:xfrm flipV="1">
            <a:off x="5443640" y="4534868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3B766815-1237-7560-70CC-A68BA76B5741}"/>
              </a:ext>
            </a:extLst>
          </p:cNvPr>
          <p:cNvCxnSpPr>
            <a:cxnSpLocks/>
            <a:stCxn id="34" idx="6"/>
            <a:endCxn id="39" idx="2"/>
          </p:cNvCxnSpPr>
          <p:nvPr/>
        </p:nvCxnSpPr>
        <p:spPr>
          <a:xfrm>
            <a:off x="5443640" y="5463411"/>
            <a:ext cx="997619" cy="308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extLst>
              <a:ext uri="{FF2B5EF4-FFF2-40B4-BE49-F238E27FC236}">
                <a16:creationId xmlns:a16="http://schemas.microsoft.com/office/drawing/2014/main" id="{ED9A6BC2-90AE-EB6F-3DC5-7971AC14A115}"/>
              </a:ext>
            </a:extLst>
          </p:cNvPr>
          <p:cNvSpPr/>
          <p:nvPr/>
        </p:nvSpPr>
        <p:spPr>
          <a:xfrm>
            <a:off x="8584790" y="940478"/>
            <a:ext cx="992962" cy="5429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D4D8D5D4-A679-37EF-BCC5-2CAFF73CC264}"/>
              </a:ext>
            </a:extLst>
          </p:cNvPr>
          <p:cNvSpPr/>
          <p:nvPr/>
        </p:nvSpPr>
        <p:spPr>
          <a:xfrm>
            <a:off x="10302409" y="2546308"/>
            <a:ext cx="992962" cy="2765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Labels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E391991-171D-D0B1-C373-1BE793B4A246}"/>
              </a:ext>
            </a:extLst>
          </p:cNvPr>
          <p:cNvSpPr/>
          <p:nvPr/>
        </p:nvSpPr>
        <p:spPr>
          <a:xfrm>
            <a:off x="8721271" y="201825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F77FC4D-320D-D7A5-4FBE-2A7DCDAED3CD}"/>
              </a:ext>
            </a:extLst>
          </p:cNvPr>
          <p:cNvSpPr/>
          <p:nvPr/>
        </p:nvSpPr>
        <p:spPr>
          <a:xfrm>
            <a:off x="8721271" y="5117664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398E6CB-BBEA-C43C-B82B-E70A32B2C442}"/>
              </a:ext>
            </a:extLst>
          </p:cNvPr>
          <p:cNvSpPr/>
          <p:nvPr/>
        </p:nvSpPr>
        <p:spPr>
          <a:xfrm>
            <a:off x="8721271" y="3569197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3D03436-86F8-2FB8-4E2F-C36C20F03A32}"/>
              </a:ext>
            </a:extLst>
          </p:cNvPr>
          <p:cNvSpPr/>
          <p:nvPr/>
        </p:nvSpPr>
        <p:spPr>
          <a:xfrm>
            <a:off x="10438890" y="4189121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0B3AEB3-EA8E-14F0-A64A-2E945883FBFB}"/>
              </a:ext>
            </a:extLst>
          </p:cNvPr>
          <p:cNvSpPr/>
          <p:nvPr/>
        </p:nvSpPr>
        <p:spPr>
          <a:xfrm>
            <a:off x="10438890" y="2949275"/>
            <a:ext cx="720000" cy="720000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Gerade Verbindung 64">
            <a:extLst>
              <a:ext uri="{FF2B5EF4-FFF2-40B4-BE49-F238E27FC236}">
                <a16:creationId xmlns:a16="http://schemas.microsoft.com/office/drawing/2014/main" id="{F666AA6D-E667-7021-D465-A776F2C04BCE}"/>
              </a:ext>
            </a:extLst>
          </p:cNvPr>
          <p:cNvCxnSpPr>
            <a:cxnSpLocks/>
            <a:stCxn id="57" idx="6"/>
            <a:endCxn id="61" idx="2"/>
          </p:cNvCxnSpPr>
          <p:nvPr/>
        </p:nvCxnSpPr>
        <p:spPr>
          <a:xfrm>
            <a:off x="9441271" y="2378254"/>
            <a:ext cx="997619" cy="2170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CCAE009A-CF92-B943-6DFC-E06644319219}"/>
              </a:ext>
            </a:extLst>
          </p:cNvPr>
          <p:cNvCxnSpPr>
            <a:cxnSpLocks/>
            <a:stCxn id="57" idx="6"/>
            <a:endCxn id="62" idx="2"/>
          </p:cNvCxnSpPr>
          <p:nvPr/>
        </p:nvCxnSpPr>
        <p:spPr>
          <a:xfrm>
            <a:off x="9441271" y="2378254"/>
            <a:ext cx="997619" cy="9310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ACF55C2E-C670-7303-224F-605E120926CA}"/>
              </a:ext>
            </a:extLst>
          </p:cNvPr>
          <p:cNvCxnSpPr>
            <a:cxnSpLocks/>
            <a:stCxn id="59" idx="6"/>
            <a:endCxn id="61" idx="2"/>
          </p:cNvCxnSpPr>
          <p:nvPr/>
        </p:nvCxnSpPr>
        <p:spPr>
          <a:xfrm>
            <a:off x="9441271" y="3929197"/>
            <a:ext cx="997619" cy="61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997169E7-1D41-C219-5774-A3F5FDAE4140}"/>
              </a:ext>
            </a:extLst>
          </p:cNvPr>
          <p:cNvCxnSpPr>
            <a:cxnSpLocks/>
            <a:stCxn id="59" idx="6"/>
            <a:endCxn id="62" idx="2"/>
          </p:cNvCxnSpPr>
          <p:nvPr/>
        </p:nvCxnSpPr>
        <p:spPr>
          <a:xfrm flipV="1">
            <a:off x="9441271" y="3309275"/>
            <a:ext cx="997619" cy="619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F4EDEF8C-90F5-3251-844F-AC405340CC79}"/>
              </a:ext>
            </a:extLst>
          </p:cNvPr>
          <p:cNvCxnSpPr>
            <a:cxnSpLocks/>
            <a:stCxn id="58" idx="6"/>
            <a:endCxn id="62" idx="2"/>
          </p:cNvCxnSpPr>
          <p:nvPr/>
        </p:nvCxnSpPr>
        <p:spPr>
          <a:xfrm flipV="1">
            <a:off x="9441271" y="3309275"/>
            <a:ext cx="997619" cy="2168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9C701CC3-5FBB-2F72-AA10-831CFFB03CC2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 flipV="1">
            <a:off x="9441271" y="4549121"/>
            <a:ext cx="997619" cy="928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Geschweifte Klammer rechts 78">
            <a:extLst>
              <a:ext uri="{FF2B5EF4-FFF2-40B4-BE49-F238E27FC236}">
                <a16:creationId xmlns:a16="http://schemas.microsoft.com/office/drawing/2014/main" id="{53CAADD2-1B62-9F91-A33A-6BB2D2D6EDF8}"/>
              </a:ext>
            </a:extLst>
          </p:cNvPr>
          <p:cNvSpPr/>
          <p:nvPr/>
        </p:nvSpPr>
        <p:spPr>
          <a:xfrm rot="16200000">
            <a:off x="1705654" y="-769882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Geschweifte Klammer rechts 79">
            <a:extLst>
              <a:ext uri="{FF2B5EF4-FFF2-40B4-BE49-F238E27FC236}">
                <a16:creationId xmlns:a16="http://schemas.microsoft.com/office/drawing/2014/main" id="{3D20431C-D543-907E-7BFD-31F431711049}"/>
              </a:ext>
            </a:extLst>
          </p:cNvPr>
          <p:cNvSpPr/>
          <p:nvPr/>
        </p:nvSpPr>
        <p:spPr>
          <a:xfrm rot="16200000">
            <a:off x="5756185" y="-774701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Geschweifte Klammer rechts 80">
            <a:extLst>
              <a:ext uri="{FF2B5EF4-FFF2-40B4-BE49-F238E27FC236}">
                <a16:creationId xmlns:a16="http://schemas.microsoft.com/office/drawing/2014/main" id="{08DA1A18-E9B1-B62C-85C5-F105FE34F8F6}"/>
              </a:ext>
            </a:extLst>
          </p:cNvPr>
          <p:cNvSpPr/>
          <p:nvPr/>
        </p:nvSpPr>
        <p:spPr>
          <a:xfrm rot="16200000">
            <a:off x="9753814" y="-763589"/>
            <a:ext cx="372533" cy="271058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5F669A75-0A87-87C1-C5E8-A1A366DC1C4B}"/>
              </a:ext>
            </a:extLst>
          </p:cNvPr>
          <p:cNvSpPr txBox="1"/>
          <p:nvPr/>
        </p:nvSpPr>
        <p:spPr>
          <a:xfrm>
            <a:off x="1491007" y="34476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1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9D1207F8-3882-9376-5FEB-EA395156EC77}"/>
              </a:ext>
            </a:extLst>
          </p:cNvPr>
          <p:cNvSpPr txBox="1"/>
          <p:nvPr/>
        </p:nvSpPr>
        <p:spPr>
          <a:xfrm>
            <a:off x="5541542" y="29657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2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6F161ED8-25FF-6B10-A962-A57AE1C24EDD}"/>
              </a:ext>
            </a:extLst>
          </p:cNvPr>
          <p:cNvSpPr txBox="1"/>
          <p:nvPr/>
        </p:nvSpPr>
        <p:spPr>
          <a:xfrm>
            <a:off x="9415853" y="39729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2113340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renzstelle 73">
            <a:extLst>
              <a:ext uri="{FF2B5EF4-FFF2-40B4-BE49-F238E27FC236}">
                <a16:creationId xmlns:a16="http://schemas.microsoft.com/office/drawing/2014/main" id="{67B74711-9764-83C5-E75D-EDA72B371C24}"/>
              </a:ext>
            </a:extLst>
          </p:cNvPr>
          <p:cNvSpPr/>
          <p:nvPr/>
        </p:nvSpPr>
        <p:spPr>
          <a:xfrm>
            <a:off x="9578628" y="1642532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8F4DF04-716D-2B27-9CDD-7873BCA0C6B5}"/>
              </a:ext>
            </a:extLst>
          </p:cNvPr>
          <p:cNvGrpSpPr/>
          <p:nvPr/>
        </p:nvGrpSpPr>
        <p:grpSpPr>
          <a:xfrm>
            <a:off x="9766964" y="1880220"/>
            <a:ext cx="1785146" cy="360000"/>
            <a:chOff x="3758392" y="5249955"/>
            <a:chExt cx="1785146" cy="3600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CCEF8B6-78EF-6FF0-3B53-FC895233FC4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178665C-D36B-D7E4-64D6-09D846F9B126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0957422-0228-251B-5024-0C9D7BFE5C6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90AB1C7-90A8-3968-3F55-119C77E39152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6" name="Grenzstelle 55">
            <a:extLst>
              <a:ext uri="{FF2B5EF4-FFF2-40B4-BE49-F238E27FC236}">
                <a16:creationId xmlns:a16="http://schemas.microsoft.com/office/drawing/2014/main" id="{AD6A2A72-9915-036E-7911-C88C5D153987}"/>
              </a:ext>
            </a:extLst>
          </p:cNvPr>
          <p:cNvSpPr/>
          <p:nvPr/>
        </p:nvSpPr>
        <p:spPr>
          <a:xfrm>
            <a:off x="9566800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6156A776-FDED-1249-635B-4987905F2804}"/>
              </a:ext>
            </a:extLst>
          </p:cNvPr>
          <p:cNvGrpSpPr/>
          <p:nvPr/>
        </p:nvGrpSpPr>
        <p:grpSpPr>
          <a:xfrm>
            <a:off x="9755136" y="4125325"/>
            <a:ext cx="1785146" cy="360000"/>
            <a:chOff x="3758392" y="5249955"/>
            <a:chExt cx="1785146" cy="3600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8A9A023-D765-4387-D9FC-0AA69649D3C2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716E8BC-2A1F-7A42-3183-A4D16E6AF4BE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4B0D0BE-C82F-94E6-0245-8A133DB4C2E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B5DCD52-3FD6-5C81-DAD5-B8AB9A181516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Grenzstelle 61">
            <a:extLst>
              <a:ext uri="{FF2B5EF4-FFF2-40B4-BE49-F238E27FC236}">
                <a16:creationId xmlns:a16="http://schemas.microsoft.com/office/drawing/2014/main" id="{B4AE752E-D0BC-0E44-6DB1-929904FF5D71}"/>
              </a:ext>
            </a:extLst>
          </p:cNvPr>
          <p:cNvSpPr/>
          <p:nvPr/>
        </p:nvSpPr>
        <p:spPr>
          <a:xfrm>
            <a:off x="9566800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D3187709-B324-8809-19E8-2FF5CEEAEA68}"/>
              </a:ext>
            </a:extLst>
          </p:cNvPr>
          <p:cNvGrpSpPr/>
          <p:nvPr/>
        </p:nvGrpSpPr>
        <p:grpSpPr>
          <a:xfrm>
            <a:off x="9755136" y="3000695"/>
            <a:ext cx="1785146" cy="360000"/>
            <a:chOff x="3758392" y="5249955"/>
            <a:chExt cx="1785146" cy="3600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53A397A-C4CE-7FED-DFFB-36EC7CF69745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C9ECEBF-7D5E-87AC-5461-34DE4A3F66B5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6381DD1-BD6A-925D-63D7-F424030BFE35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4977D96-7415-017E-884B-95146FC674A3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8" name="Grenzstelle 67">
            <a:extLst>
              <a:ext uri="{FF2B5EF4-FFF2-40B4-BE49-F238E27FC236}">
                <a16:creationId xmlns:a16="http://schemas.microsoft.com/office/drawing/2014/main" id="{6727EE3D-78C4-CE54-B57B-62940DDCF2ED}"/>
              </a:ext>
            </a:extLst>
          </p:cNvPr>
          <p:cNvSpPr/>
          <p:nvPr/>
        </p:nvSpPr>
        <p:spPr>
          <a:xfrm>
            <a:off x="9566800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ADD19F63-FA13-33DD-E50B-6A3359AEDA36}"/>
              </a:ext>
            </a:extLst>
          </p:cNvPr>
          <p:cNvGrpSpPr/>
          <p:nvPr/>
        </p:nvGrpSpPr>
        <p:grpSpPr>
          <a:xfrm>
            <a:off x="9755136" y="5249955"/>
            <a:ext cx="1785146" cy="360000"/>
            <a:chOff x="3758392" y="5249955"/>
            <a:chExt cx="1785146" cy="36000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9B26094-6F1A-94A4-5B4A-F53D6B18FEF8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EBF3917-CAD0-DE9D-CD0D-01335C88CA8F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2AE3C91-64DC-2B75-EDAD-1C77A864CA2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B19364-A343-EB93-90A8-F0F7847AF03E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Grenzstelle 43">
            <a:extLst>
              <a:ext uri="{FF2B5EF4-FFF2-40B4-BE49-F238E27FC236}">
                <a16:creationId xmlns:a16="http://schemas.microsoft.com/office/drawing/2014/main" id="{4C9C76DB-066E-BDDE-163D-31BC79F012FA}"/>
              </a:ext>
            </a:extLst>
          </p:cNvPr>
          <p:cNvSpPr/>
          <p:nvPr/>
        </p:nvSpPr>
        <p:spPr>
          <a:xfrm>
            <a:off x="3300928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F701DC80-DAB9-1D60-0EB7-1A551449CDFE}"/>
              </a:ext>
            </a:extLst>
          </p:cNvPr>
          <p:cNvGrpSpPr/>
          <p:nvPr/>
        </p:nvGrpSpPr>
        <p:grpSpPr>
          <a:xfrm>
            <a:off x="3489264" y="4125325"/>
            <a:ext cx="1785146" cy="360000"/>
            <a:chOff x="3758392" y="5249955"/>
            <a:chExt cx="1785146" cy="36000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699652E-50F0-F1D8-DAF4-63E3520347D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AF41552-1BB3-D55B-7875-5107088850E3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A862EB2-46E7-7E92-2635-DF9F01FC873B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635BF51-D196-7D69-B531-B578B64A0939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Grenzstelle 49">
            <a:extLst>
              <a:ext uri="{FF2B5EF4-FFF2-40B4-BE49-F238E27FC236}">
                <a16:creationId xmlns:a16="http://schemas.microsoft.com/office/drawing/2014/main" id="{F06A06AD-EC60-F7C3-2CA0-7E1D39BFCBF0}"/>
              </a:ext>
            </a:extLst>
          </p:cNvPr>
          <p:cNvSpPr/>
          <p:nvPr/>
        </p:nvSpPr>
        <p:spPr>
          <a:xfrm>
            <a:off x="3300928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FE83BF8B-DD48-7FE2-4D2F-C1BA37776219}"/>
              </a:ext>
            </a:extLst>
          </p:cNvPr>
          <p:cNvGrpSpPr/>
          <p:nvPr/>
        </p:nvGrpSpPr>
        <p:grpSpPr>
          <a:xfrm>
            <a:off x="3489264" y="3000695"/>
            <a:ext cx="1785146" cy="360000"/>
            <a:chOff x="3758392" y="5249955"/>
            <a:chExt cx="1785146" cy="360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E5696A0-4328-AEAA-8F28-E9CAD4BE7407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01D241F-3E9C-BE62-7E58-75703DCAD801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4661E6C-302F-48AC-9440-D7DB90B3E79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781D7C2-E746-230E-D38C-5F475C6F3B8B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Grenzstelle 14">
            <a:extLst>
              <a:ext uri="{FF2B5EF4-FFF2-40B4-BE49-F238E27FC236}">
                <a16:creationId xmlns:a16="http://schemas.microsoft.com/office/drawing/2014/main" id="{0EF9BEF8-9B51-3920-2968-D3B6F82C2AAE}"/>
              </a:ext>
            </a:extLst>
          </p:cNvPr>
          <p:cNvSpPr/>
          <p:nvPr/>
        </p:nvSpPr>
        <p:spPr>
          <a:xfrm>
            <a:off x="235995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F825D1C-AD69-2A0D-F542-B6FDE51F29F0}"/>
              </a:ext>
            </a:extLst>
          </p:cNvPr>
          <p:cNvGrpSpPr/>
          <p:nvPr/>
        </p:nvGrpSpPr>
        <p:grpSpPr>
          <a:xfrm>
            <a:off x="424331" y="5249955"/>
            <a:ext cx="1785146" cy="360000"/>
            <a:chOff x="3758392" y="5249955"/>
            <a:chExt cx="1785146" cy="360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DD8D088-C9FD-95E4-AF5E-5C618AB323B9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826709-FEAA-B333-BE84-46B6F1A3CFA4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3C9402-C48F-F175-1302-895F67488D2E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519FE67-5FDB-2B33-ED11-621DA54D8B81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Grenzstelle 25">
            <a:extLst>
              <a:ext uri="{FF2B5EF4-FFF2-40B4-BE49-F238E27FC236}">
                <a16:creationId xmlns:a16="http://schemas.microsoft.com/office/drawing/2014/main" id="{34E477B1-6932-1131-05B9-90057AF86D4D}"/>
              </a:ext>
            </a:extLst>
          </p:cNvPr>
          <p:cNvSpPr/>
          <p:nvPr/>
        </p:nvSpPr>
        <p:spPr>
          <a:xfrm>
            <a:off x="3300928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996B0EE-DD3E-95F2-59F4-C5FF53AF3210}"/>
              </a:ext>
            </a:extLst>
          </p:cNvPr>
          <p:cNvGrpSpPr/>
          <p:nvPr/>
        </p:nvGrpSpPr>
        <p:grpSpPr>
          <a:xfrm>
            <a:off x="3489264" y="5249955"/>
            <a:ext cx="1785146" cy="360000"/>
            <a:chOff x="3758392" y="5249955"/>
            <a:chExt cx="1785146" cy="3600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D4D43CD-D853-8587-564A-44D62AA7704F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7093D6-E660-0BFE-A625-8FF2E427F178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513D1CA-2B02-B12C-4BB5-DC38A7EAB7C1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1390B01-1FA7-4B9D-FE35-1E9093C0504D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Grenzstelle 31">
            <a:extLst>
              <a:ext uri="{FF2B5EF4-FFF2-40B4-BE49-F238E27FC236}">
                <a16:creationId xmlns:a16="http://schemas.microsoft.com/office/drawing/2014/main" id="{D8638739-6CE4-E167-5214-CDEF3AB37E5B}"/>
              </a:ext>
            </a:extLst>
          </p:cNvPr>
          <p:cNvSpPr/>
          <p:nvPr/>
        </p:nvSpPr>
        <p:spPr>
          <a:xfrm>
            <a:off x="235995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62A2E9CB-A406-5A55-F2D7-2CEBB3B04C53}"/>
              </a:ext>
            </a:extLst>
          </p:cNvPr>
          <p:cNvGrpSpPr/>
          <p:nvPr/>
        </p:nvGrpSpPr>
        <p:grpSpPr>
          <a:xfrm>
            <a:off x="424331" y="4125325"/>
            <a:ext cx="1785146" cy="360000"/>
            <a:chOff x="3758392" y="5249955"/>
            <a:chExt cx="1785146" cy="360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6C0DA0-936C-2E28-1B38-F518BF18960C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470B2D-359E-0051-2AE5-CC19ECAE98EA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FFAF6F8-995F-34AF-43DF-C2D60640BE8D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D077F6D-76CF-ACCA-FCC0-3E446C7FC8E9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3" name="Textfeld 92">
            <a:extLst>
              <a:ext uri="{FF2B5EF4-FFF2-40B4-BE49-F238E27FC236}">
                <a16:creationId xmlns:a16="http://schemas.microsoft.com/office/drawing/2014/main" id="{0A162F55-A7D3-448D-755D-D497394CC770}"/>
              </a:ext>
            </a:extLst>
          </p:cNvPr>
          <p:cNvSpPr txBox="1"/>
          <p:nvPr/>
        </p:nvSpPr>
        <p:spPr>
          <a:xfrm>
            <a:off x="2441719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BC926D5D-9ED0-FA41-6EA9-308C1DCA0047}"/>
              </a:ext>
            </a:extLst>
          </p:cNvPr>
          <p:cNvSpPr txBox="1"/>
          <p:nvPr/>
        </p:nvSpPr>
        <p:spPr>
          <a:xfrm>
            <a:off x="5524951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912B4E1F-C628-1FD1-104B-4B022F462A84}"/>
              </a:ext>
            </a:extLst>
          </p:cNvPr>
          <p:cNvSpPr txBox="1"/>
          <p:nvPr/>
        </p:nvSpPr>
        <p:spPr>
          <a:xfrm>
            <a:off x="11808415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D9112FD4-FBCF-62C0-6F5F-8E2A8A201BBE}"/>
              </a:ext>
            </a:extLst>
          </p:cNvPr>
          <p:cNvSpPr txBox="1"/>
          <p:nvPr/>
        </p:nvSpPr>
        <p:spPr>
          <a:xfrm>
            <a:off x="2347142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CFFFBD9D-5129-81E6-3DFB-6A27327A8D05}"/>
              </a:ext>
            </a:extLst>
          </p:cNvPr>
          <p:cNvSpPr txBox="1"/>
          <p:nvPr/>
        </p:nvSpPr>
        <p:spPr>
          <a:xfrm>
            <a:off x="5430374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8BAB4C69-1EB6-C55A-79BC-35B3266CAECA}"/>
              </a:ext>
            </a:extLst>
          </p:cNvPr>
          <p:cNvSpPr txBox="1"/>
          <p:nvPr/>
        </p:nvSpPr>
        <p:spPr>
          <a:xfrm>
            <a:off x="11713838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F543C2AE-41E4-D562-3E60-7AF79EF2E75B}"/>
              </a:ext>
            </a:extLst>
          </p:cNvPr>
          <p:cNvSpPr txBox="1"/>
          <p:nvPr/>
        </p:nvSpPr>
        <p:spPr>
          <a:xfrm>
            <a:off x="5430374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7BE5F031-F538-F367-206B-AEAC41AB6A23}"/>
              </a:ext>
            </a:extLst>
          </p:cNvPr>
          <p:cNvSpPr txBox="1"/>
          <p:nvPr/>
        </p:nvSpPr>
        <p:spPr>
          <a:xfrm>
            <a:off x="11699987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21994016-8EDA-4E22-C8AE-3186F48D0DA5}"/>
              </a:ext>
            </a:extLst>
          </p:cNvPr>
          <p:cNvSpPr txBox="1"/>
          <p:nvPr/>
        </p:nvSpPr>
        <p:spPr>
          <a:xfrm>
            <a:off x="11713838" y="187555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(3)</a:t>
            </a:r>
          </a:p>
        </p:txBody>
      </p:sp>
      <p:sp>
        <p:nvSpPr>
          <p:cNvPr id="103" name="Grenzstelle 102">
            <a:extLst>
              <a:ext uri="{FF2B5EF4-FFF2-40B4-BE49-F238E27FC236}">
                <a16:creationId xmlns:a16="http://schemas.microsoft.com/office/drawing/2014/main" id="{AE58C16D-2E7C-DE77-3D86-3E5BDC6DAB66}"/>
              </a:ext>
            </a:extLst>
          </p:cNvPr>
          <p:cNvSpPr/>
          <p:nvPr/>
        </p:nvSpPr>
        <p:spPr>
          <a:xfrm>
            <a:off x="6495396" y="1642532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E82DE7DC-A2F4-3E46-851F-E61132AD1F29}"/>
              </a:ext>
            </a:extLst>
          </p:cNvPr>
          <p:cNvGrpSpPr/>
          <p:nvPr/>
        </p:nvGrpSpPr>
        <p:grpSpPr>
          <a:xfrm>
            <a:off x="6683732" y="1880220"/>
            <a:ext cx="1785146" cy="360000"/>
            <a:chOff x="3758392" y="5249955"/>
            <a:chExt cx="1785146" cy="36000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53BDDEA-C0D1-248A-089D-FE06037AF101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C371442-B578-241B-FC5A-F1254437DFC4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0F89A3D-63E9-0D11-99FB-367A139FA702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C8056CA-6DAE-2FB0-3D46-BA975E581250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9" name="Grenzstelle 108">
            <a:extLst>
              <a:ext uri="{FF2B5EF4-FFF2-40B4-BE49-F238E27FC236}">
                <a16:creationId xmlns:a16="http://schemas.microsoft.com/office/drawing/2014/main" id="{43E7B90C-5984-682B-3E43-950D538B23A3}"/>
              </a:ext>
            </a:extLst>
          </p:cNvPr>
          <p:cNvSpPr/>
          <p:nvPr/>
        </p:nvSpPr>
        <p:spPr>
          <a:xfrm>
            <a:off x="6483568" y="388763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uppieren 109">
            <a:extLst>
              <a:ext uri="{FF2B5EF4-FFF2-40B4-BE49-F238E27FC236}">
                <a16:creationId xmlns:a16="http://schemas.microsoft.com/office/drawing/2014/main" id="{E1F5DE7F-D9B5-8775-9E0A-18F8598F778C}"/>
              </a:ext>
            </a:extLst>
          </p:cNvPr>
          <p:cNvGrpSpPr/>
          <p:nvPr/>
        </p:nvGrpSpPr>
        <p:grpSpPr>
          <a:xfrm>
            <a:off x="6671904" y="4125325"/>
            <a:ext cx="1785146" cy="360000"/>
            <a:chOff x="3758392" y="5249955"/>
            <a:chExt cx="1785146" cy="360000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3FAF817-468A-A0B2-5B1F-19DE3FEEBFD3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71AA79A-CF24-5351-51D3-824DAEE4A689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71817DA-C4E3-D080-893E-81DF293DFD8D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72450A6-1A00-1698-657B-28E5934D89A5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5" name="Grenzstelle 114">
            <a:extLst>
              <a:ext uri="{FF2B5EF4-FFF2-40B4-BE49-F238E27FC236}">
                <a16:creationId xmlns:a16="http://schemas.microsoft.com/office/drawing/2014/main" id="{5F34A4BA-29E5-62DD-D0BB-64CE8B51D2D2}"/>
              </a:ext>
            </a:extLst>
          </p:cNvPr>
          <p:cNvSpPr/>
          <p:nvPr/>
        </p:nvSpPr>
        <p:spPr>
          <a:xfrm>
            <a:off x="6483568" y="276300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6B161851-C8FC-CFC0-883D-0DBC31A6AC46}"/>
              </a:ext>
            </a:extLst>
          </p:cNvPr>
          <p:cNvGrpSpPr/>
          <p:nvPr/>
        </p:nvGrpSpPr>
        <p:grpSpPr>
          <a:xfrm>
            <a:off x="6671904" y="3000695"/>
            <a:ext cx="1785146" cy="360000"/>
            <a:chOff x="3758392" y="5249955"/>
            <a:chExt cx="1785146" cy="36000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F6C0DC2-B247-1CFE-DC47-17C999CBB17E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35E3831-096A-2CF2-3D40-43D2B7A13790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F8AE8067-8FF6-84AD-6DE2-649FFBA06963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AF5824D-4ED2-AF93-1AE8-7E9E37F742F2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1" name="Grenzstelle 120">
            <a:extLst>
              <a:ext uri="{FF2B5EF4-FFF2-40B4-BE49-F238E27FC236}">
                <a16:creationId xmlns:a16="http://schemas.microsoft.com/office/drawing/2014/main" id="{311AD294-5EAC-3847-23D8-301BAE5BB168}"/>
              </a:ext>
            </a:extLst>
          </p:cNvPr>
          <p:cNvSpPr/>
          <p:nvPr/>
        </p:nvSpPr>
        <p:spPr>
          <a:xfrm>
            <a:off x="6483568" y="5012267"/>
            <a:ext cx="2161819" cy="835377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22910495-E3CD-D0B2-0ABB-74B3164E4B63}"/>
              </a:ext>
            </a:extLst>
          </p:cNvPr>
          <p:cNvGrpSpPr/>
          <p:nvPr/>
        </p:nvGrpSpPr>
        <p:grpSpPr>
          <a:xfrm>
            <a:off x="6671904" y="5249955"/>
            <a:ext cx="1785146" cy="360000"/>
            <a:chOff x="3758392" y="5249955"/>
            <a:chExt cx="1785146" cy="36000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3081207-29FE-E377-122A-F85FF4AC42F3}"/>
                </a:ext>
              </a:extLst>
            </p:cNvPr>
            <p:cNvSpPr/>
            <p:nvPr/>
          </p:nvSpPr>
          <p:spPr>
            <a:xfrm>
              <a:off x="3758392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F999D0F-B612-0690-0E1D-F7EFA0384F2D}"/>
                </a:ext>
              </a:extLst>
            </p:cNvPr>
            <p:cNvSpPr/>
            <p:nvPr/>
          </p:nvSpPr>
          <p:spPr>
            <a:xfrm>
              <a:off x="5183538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3DFEC7A-7684-1496-4FCF-83814430D3A4}"/>
                </a:ext>
              </a:extLst>
            </p:cNvPr>
            <p:cNvSpPr/>
            <p:nvPr/>
          </p:nvSpPr>
          <p:spPr>
            <a:xfrm>
              <a:off x="4233441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B7E8B20-2A30-D853-CAA4-59378D4C332A}"/>
                </a:ext>
              </a:extLst>
            </p:cNvPr>
            <p:cNvSpPr/>
            <p:nvPr/>
          </p:nvSpPr>
          <p:spPr>
            <a:xfrm>
              <a:off x="4708490" y="5249955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7" name="Textfeld 126">
            <a:extLst>
              <a:ext uri="{FF2B5EF4-FFF2-40B4-BE49-F238E27FC236}">
                <a16:creationId xmlns:a16="http://schemas.microsoft.com/office/drawing/2014/main" id="{A4EF4AEA-0A37-B024-DC6D-BDE5AFD17C3E}"/>
              </a:ext>
            </a:extLst>
          </p:cNvPr>
          <p:cNvSpPr txBox="1"/>
          <p:nvPr/>
        </p:nvSpPr>
        <p:spPr>
          <a:xfrm>
            <a:off x="8725183" y="5245289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02BBCA7E-9405-FD5F-B76B-A945A2A518B8}"/>
              </a:ext>
            </a:extLst>
          </p:cNvPr>
          <p:cNvSpPr txBox="1"/>
          <p:nvPr/>
        </p:nvSpPr>
        <p:spPr>
          <a:xfrm>
            <a:off x="8630606" y="412065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(1)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8622B35A-6A01-FB67-F2B8-94D62185A4E8}"/>
              </a:ext>
            </a:extLst>
          </p:cNvPr>
          <p:cNvSpPr txBox="1"/>
          <p:nvPr/>
        </p:nvSpPr>
        <p:spPr>
          <a:xfrm>
            <a:off x="8616755" y="299602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(2)</a:t>
            </a:r>
          </a:p>
        </p:txBody>
      </p:sp>
      <p:sp>
        <p:nvSpPr>
          <p:cNvPr id="130" name="Textfeld 129">
            <a:extLst>
              <a:ext uri="{FF2B5EF4-FFF2-40B4-BE49-F238E27FC236}">
                <a16:creationId xmlns:a16="http://schemas.microsoft.com/office/drawing/2014/main" id="{A316D3D6-DB97-A630-B241-478E7E0847D1}"/>
              </a:ext>
            </a:extLst>
          </p:cNvPr>
          <p:cNvSpPr txBox="1"/>
          <p:nvPr/>
        </p:nvSpPr>
        <p:spPr>
          <a:xfrm>
            <a:off x="8630606" y="187555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30000" dirty="0"/>
              <a:t>(3)</a:t>
            </a:r>
          </a:p>
        </p:txBody>
      </p:sp>
      <p:sp>
        <p:nvSpPr>
          <p:cNvPr id="131" name="Rechteck 130">
            <a:extLst>
              <a:ext uri="{FF2B5EF4-FFF2-40B4-BE49-F238E27FC236}">
                <a16:creationId xmlns:a16="http://schemas.microsoft.com/office/drawing/2014/main" id="{42FB5860-D8BF-9E8D-7558-232425ADDC1E}"/>
              </a:ext>
            </a:extLst>
          </p:cNvPr>
          <p:cNvSpPr/>
          <p:nvPr/>
        </p:nvSpPr>
        <p:spPr>
          <a:xfrm>
            <a:off x="144151" y="3757542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4F96A332-D641-FE9C-A7C0-9094238F7C3F}"/>
              </a:ext>
            </a:extLst>
          </p:cNvPr>
          <p:cNvSpPr/>
          <p:nvPr/>
        </p:nvSpPr>
        <p:spPr>
          <a:xfrm>
            <a:off x="3225900" y="2624902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0D98F0FD-7D96-4278-3064-0CF742172ADB}"/>
              </a:ext>
            </a:extLst>
          </p:cNvPr>
          <p:cNvSpPr/>
          <p:nvPr/>
        </p:nvSpPr>
        <p:spPr>
          <a:xfrm>
            <a:off x="6399581" y="1495168"/>
            <a:ext cx="2653450" cy="22478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Pfeil nach rechts 133">
            <a:extLst>
              <a:ext uri="{FF2B5EF4-FFF2-40B4-BE49-F238E27FC236}">
                <a16:creationId xmlns:a16="http://schemas.microsoft.com/office/drawing/2014/main" id="{9F1F99CE-4FF0-BB0A-253F-4EC48A8ED62B}"/>
              </a:ext>
            </a:extLst>
          </p:cNvPr>
          <p:cNvSpPr/>
          <p:nvPr/>
        </p:nvSpPr>
        <p:spPr>
          <a:xfrm>
            <a:off x="2873630" y="4050121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Pfeil nach rechts 134">
            <a:extLst>
              <a:ext uri="{FF2B5EF4-FFF2-40B4-BE49-F238E27FC236}">
                <a16:creationId xmlns:a16="http://schemas.microsoft.com/office/drawing/2014/main" id="{F0B520E9-813E-867A-138F-3AA589A90462}"/>
              </a:ext>
            </a:extLst>
          </p:cNvPr>
          <p:cNvSpPr/>
          <p:nvPr/>
        </p:nvSpPr>
        <p:spPr>
          <a:xfrm>
            <a:off x="6000146" y="2938379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Pfeil nach rechts 135">
            <a:extLst>
              <a:ext uri="{FF2B5EF4-FFF2-40B4-BE49-F238E27FC236}">
                <a16:creationId xmlns:a16="http://schemas.microsoft.com/office/drawing/2014/main" id="{FAE90423-670D-7AEC-1634-015C27FEEE24}"/>
              </a:ext>
            </a:extLst>
          </p:cNvPr>
          <p:cNvSpPr/>
          <p:nvPr/>
        </p:nvSpPr>
        <p:spPr>
          <a:xfrm>
            <a:off x="9230046" y="3515226"/>
            <a:ext cx="283691" cy="484632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Pfeil nach rechts 136">
            <a:extLst>
              <a:ext uri="{FF2B5EF4-FFF2-40B4-BE49-F238E27FC236}">
                <a16:creationId xmlns:a16="http://schemas.microsoft.com/office/drawing/2014/main" id="{8D858F25-A70B-7459-0E7F-4F448DF7A87A}"/>
              </a:ext>
            </a:extLst>
          </p:cNvPr>
          <p:cNvSpPr/>
          <p:nvPr/>
        </p:nvSpPr>
        <p:spPr>
          <a:xfrm rot="16200000">
            <a:off x="10609747" y="4625908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Pfeil nach rechts 137">
            <a:extLst>
              <a:ext uri="{FF2B5EF4-FFF2-40B4-BE49-F238E27FC236}">
                <a16:creationId xmlns:a16="http://schemas.microsoft.com/office/drawing/2014/main" id="{0CAAA457-FE80-928A-0AC0-9965636D2243}"/>
              </a:ext>
            </a:extLst>
          </p:cNvPr>
          <p:cNvSpPr/>
          <p:nvPr/>
        </p:nvSpPr>
        <p:spPr>
          <a:xfrm rot="16200000">
            <a:off x="10609747" y="3493650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Pfeil nach rechts 138">
            <a:extLst>
              <a:ext uri="{FF2B5EF4-FFF2-40B4-BE49-F238E27FC236}">
                <a16:creationId xmlns:a16="http://schemas.microsoft.com/office/drawing/2014/main" id="{8D583AD4-58F4-70EE-FAC1-643C020C9E55}"/>
              </a:ext>
            </a:extLst>
          </p:cNvPr>
          <p:cNvSpPr/>
          <p:nvPr/>
        </p:nvSpPr>
        <p:spPr>
          <a:xfrm rot="16200000">
            <a:off x="10597234" y="2381376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Pfeil nach rechts 139">
            <a:extLst>
              <a:ext uri="{FF2B5EF4-FFF2-40B4-BE49-F238E27FC236}">
                <a16:creationId xmlns:a16="http://schemas.microsoft.com/office/drawing/2014/main" id="{3F331A3F-1CA6-0C0A-BBA1-C1884FFF66C0}"/>
              </a:ext>
            </a:extLst>
          </p:cNvPr>
          <p:cNvSpPr/>
          <p:nvPr/>
        </p:nvSpPr>
        <p:spPr>
          <a:xfrm rot="16200000">
            <a:off x="10597234" y="1256173"/>
            <a:ext cx="216000" cy="486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65E37E2-07AF-0B29-8427-E8A8FA1E7B97}"/>
              </a:ext>
            </a:extLst>
          </p:cNvPr>
          <p:cNvSpPr/>
          <p:nvPr/>
        </p:nvSpPr>
        <p:spPr>
          <a:xfrm>
            <a:off x="10528747" y="916186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B985D16-3E88-5B3E-26C0-0CC3A9494112}"/>
              </a:ext>
            </a:extLst>
          </p:cNvPr>
          <p:cNvSpPr/>
          <p:nvPr/>
        </p:nvSpPr>
        <p:spPr>
          <a:xfrm>
            <a:off x="10456748" y="844187"/>
            <a:ext cx="503999" cy="50399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DC9E0755-BBA3-9BEE-7585-FF733A45DE0B}"/>
              </a:ext>
            </a:extLst>
          </p:cNvPr>
          <p:cNvSpPr txBox="1"/>
          <p:nvPr/>
        </p:nvSpPr>
        <p:spPr>
          <a:xfrm>
            <a:off x="11032746" y="90685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  <a:endParaRPr lang="en-US" baseline="30000" dirty="0"/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54CF438E-6454-5D4F-D4CA-950AA26160A4}"/>
              </a:ext>
            </a:extLst>
          </p:cNvPr>
          <p:cNvSpPr txBox="1"/>
          <p:nvPr/>
        </p:nvSpPr>
        <p:spPr>
          <a:xfrm>
            <a:off x="9926525" y="6043643"/>
            <a:ext cx="158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DBN Structure</a:t>
            </a:r>
            <a:endParaRPr lang="en-US" baseline="30000" dirty="0"/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89AD8A49-C4BC-DCDD-C049-442BB075858F}"/>
              </a:ext>
            </a:extLst>
          </p:cNvPr>
          <p:cNvSpPr txBox="1"/>
          <p:nvPr/>
        </p:nvSpPr>
        <p:spPr>
          <a:xfrm>
            <a:off x="6954211" y="6008283"/>
            <a:ext cx="1244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h</a:t>
            </a:r>
            <a:r>
              <a:rPr lang="en-US" baseline="-25000" dirty="0"/>
              <a:t>2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A7E95815-C66F-6D00-688A-DE47178C8F4D}"/>
              </a:ext>
            </a:extLst>
          </p:cNvPr>
          <p:cNvSpPr txBox="1"/>
          <p:nvPr/>
        </p:nvSpPr>
        <p:spPr>
          <a:xfrm>
            <a:off x="3817268" y="6043643"/>
            <a:ext cx="120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h</a:t>
            </a:r>
            <a:r>
              <a:rPr lang="en-US" baseline="-25000" dirty="0"/>
              <a:t>1</a:t>
            </a:r>
          </a:p>
        </p:txBody>
      </p:sp>
      <p:sp>
        <p:nvSpPr>
          <p:cNvPr id="148" name="Textfeld 147">
            <a:extLst>
              <a:ext uri="{FF2B5EF4-FFF2-40B4-BE49-F238E27FC236}">
                <a16:creationId xmlns:a16="http://schemas.microsoft.com/office/drawing/2014/main" id="{17AAFB72-C107-3C9B-F25B-D18AB0BA7960}"/>
              </a:ext>
            </a:extLst>
          </p:cNvPr>
          <p:cNvSpPr txBox="1"/>
          <p:nvPr/>
        </p:nvSpPr>
        <p:spPr>
          <a:xfrm>
            <a:off x="697682" y="6061306"/>
            <a:ext cx="110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 for v</a:t>
            </a:r>
            <a:endParaRPr lang="en-US" baseline="-25000" dirty="0"/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D26CA7E8-CE86-EE79-AD89-D26C6FB3E557}"/>
              </a:ext>
            </a:extLst>
          </p:cNvPr>
          <p:cNvSpPr txBox="1"/>
          <p:nvPr/>
        </p:nvSpPr>
        <p:spPr>
          <a:xfrm>
            <a:off x="8437078" y="2409755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D5ADE974-E7C1-6A84-C6D6-93127FC949B4}"/>
              </a:ext>
            </a:extLst>
          </p:cNvPr>
          <p:cNvSpPr txBox="1"/>
          <p:nvPr/>
        </p:nvSpPr>
        <p:spPr>
          <a:xfrm>
            <a:off x="5290775" y="3572876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16B8D736-8023-1EBB-7FA0-7A183316F752}"/>
              </a:ext>
            </a:extLst>
          </p:cNvPr>
          <p:cNvSpPr txBox="1"/>
          <p:nvPr/>
        </p:nvSpPr>
        <p:spPr>
          <a:xfrm>
            <a:off x="2183123" y="4696797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RBM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8333338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EE189EAD-8EB9-BD66-3D22-AD0408707F8F}"/>
              </a:ext>
            </a:extLst>
          </p:cNvPr>
          <p:cNvSpPr>
            <a:spLocks/>
          </p:cNvSpPr>
          <p:nvPr/>
        </p:nvSpPr>
        <p:spPr>
          <a:xfrm>
            <a:off x="563133" y="2290344"/>
            <a:ext cx="2880000" cy="2880000"/>
          </a:xfrm>
          <a:prstGeom prst="cube">
            <a:avLst>
              <a:gd name="adj" fmla="val 12905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1" name="Gerade Verbindung 120">
            <a:extLst>
              <a:ext uri="{FF2B5EF4-FFF2-40B4-BE49-F238E27FC236}">
                <a16:creationId xmlns:a16="http://schemas.microsoft.com/office/drawing/2014/main" id="{D4E28D04-39C5-DF34-38E7-97E6EC3E859D}"/>
              </a:ext>
            </a:extLst>
          </p:cNvPr>
          <p:cNvCxnSpPr>
            <a:cxnSpLocks/>
          </p:cNvCxnSpPr>
          <p:nvPr/>
        </p:nvCxnSpPr>
        <p:spPr>
          <a:xfrm>
            <a:off x="876097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70F47DB2-DF6E-26C9-E326-86D81DE2917A}"/>
              </a:ext>
            </a:extLst>
          </p:cNvPr>
          <p:cNvCxnSpPr>
            <a:cxnSpLocks/>
          </p:cNvCxnSpPr>
          <p:nvPr/>
        </p:nvCxnSpPr>
        <p:spPr>
          <a:xfrm>
            <a:off x="1189061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Gerade Verbindung 122">
            <a:extLst>
              <a:ext uri="{FF2B5EF4-FFF2-40B4-BE49-F238E27FC236}">
                <a16:creationId xmlns:a16="http://schemas.microsoft.com/office/drawing/2014/main" id="{12DE0EDC-025C-1DF7-374B-3CF658FA32F5}"/>
              </a:ext>
            </a:extLst>
          </p:cNvPr>
          <p:cNvCxnSpPr>
            <a:cxnSpLocks/>
          </p:cNvCxnSpPr>
          <p:nvPr/>
        </p:nvCxnSpPr>
        <p:spPr>
          <a:xfrm>
            <a:off x="1502025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ED70240D-9100-C1E0-F9DA-2E5537ECEC53}"/>
              </a:ext>
            </a:extLst>
          </p:cNvPr>
          <p:cNvCxnSpPr>
            <a:cxnSpLocks/>
          </p:cNvCxnSpPr>
          <p:nvPr/>
        </p:nvCxnSpPr>
        <p:spPr>
          <a:xfrm>
            <a:off x="1814989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Gerade Verbindung 124">
            <a:extLst>
              <a:ext uri="{FF2B5EF4-FFF2-40B4-BE49-F238E27FC236}">
                <a16:creationId xmlns:a16="http://schemas.microsoft.com/office/drawing/2014/main" id="{2057CA03-1857-D279-5020-24066A00E2D3}"/>
              </a:ext>
            </a:extLst>
          </p:cNvPr>
          <p:cNvCxnSpPr>
            <a:cxnSpLocks/>
          </p:cNvCxnSpPr>
          <p:nvPr/>
        </p:nvCxnSpPr>
        <p:spPr>
          <a:xfrm>
            <a:off x="2127953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44523F27-8FEF-03B2-3B81-8170D20FBBB8}"/>
              </a:ext>
            </a:extLst>
          </p:cNvPr>
          <p:cNvCxnSpPr>
            <a:cxnSpLocks/>
          </p:cNvCxnSpPr>
          <p:nvPr/>
        </p:nvCxnSpPr>
        <p:spPr>
          <a:xfrm>
            <a:off x="2440917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Gerade Verbindung 126">
            <a:extLst>
              <a:ext uri="{FF2B5EF4-FFF2-40B4-BE49-F238E27FC236}">
                <a16:creationId xmlns:a16="http://schemas.microsoft.com/office/drawing/2014/main" id="{FDFC931C-CEB6-BE9B-EF82-00A42360626E}"/>
              </a:ext>
            </a:extLst>
          </p:cNvPr>
          <p:cNvCxnSpPr>
            <a:cxnSpLocks/>
          </p:cNvCxnSpPr>
          <p:nvPr/>
        </p:nvCxnSpPr>
        <p:spPr>
          <a:xfrm>
            <a:off x="2753881" y="2658539"/>
            <a:ext cx="0" cy="251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Würfel 148">
            <a:extLst>
              <a:ext uri="{FF2B5EF4-FFF2-40B4-BE49-F238E27FC236}">
                <a16:creationId xmlns:a16="http://schemas.microsoft.com/office/drawing/2014/main" id="{13A4F8B2-AE2A-682E-942B-D6BA9E1F7984}"/>
              </a:ext>
            </a:extLst>
          </p:cNvPr>
          <p:cNvSpPr>
            <a:spLocks/>
          </p:cNvSpPr>
          <p:nvPr/>
        </p:nvSpPr>
        <p:spPr>
          <a:xfrm>
            <a:off x="4290354" y="3247578"/>
            <a:ext cx="1308551" cy="1293225"/>
          </a:xfrm>
          <a:prstGeom prst="cube">
            <a:avLst>
              <a:gd name="adj" fmla="val 28164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Würfel 117">
            <a:extLst>
              <a:ext uri="{FF2B5EF4-FFF2-40B4-BE49-F238E27FC236}">
                <a16:creationId xmlns:a16="http://schemas.microsoft.com/office/drawing/2014/main" id="{462F50A4-3196-652B-96B6-802E2092084D}"/>
              </a:ext>
            </a:extLst>
          </p:cNvPr>
          <p:cNvSpPr>
            <a:spLocks/>
          </p:cNvSpPr>
          <p:nvPr/>
        </p:nvSpPr>
        <p:spPr>
          <a:xfrm>
            <a:off x="6436408" y="2516434"/>
            <a:ext cx="2302783" cy="2299159"/>
          </a:xfrm>
          <a:prstGeom prst="cube">
            <a:avLst>
              <a:gd name="adj" fmla="val 32060"/>
            </a:avLst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E8E27B77-A0B6-CE1B-A359-5C1A2CC8173F}"/>
              </a:ext>
            </a:extLst>
          </p:cNvPr>
          <p:cNvCxnSpPr>
            <a:cxnSpLocks/>
          </p:cNvCxnSpPr>
          <p:nvPr/>
        </p:nvCxnSpPr>
        <p:spPr>
          <a:xfrm>
            <a:off x="564988" y="3596496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Gerade Verbindung 159">
            <a:extLst>
              <a:ext uri="{FF2B5EF4-FFF2-40B4-BE49-F238E27FC236}">
                <a16:creationId xmlns:a16="http://schemas.microsoft.com/office/drawing/2014/main" id="{23D22BA9-EF96-978A-9E18-F63B07F4CB7D}"/>
              </a:ext>
            </a:extLst>
          </p:cNvPr>
          <p:cNvCxnSpPr>
            <a:cxnSpLocks/>
          </p:cNvCxnSpPr>
          <p:nvPr/>
        </p:nvCxnSpPr>
        <p:spPr>
          <a:xfrm>
            <a:off x="564988" y="2966958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690B5561-5A44-2F8C-9936-519C07A538BE}"/>
              </a:ext>
            </a:extLst>
          </p:cNvPr>
          <p:cNvCxnSpPr>
            <a:cxnSpLocks/>
          </p:cNvCxnSpPr>
          <p:nvPr/>
        </p:nvCxnSpPr>
        <p:spPr>
          <a:xfrm>
            <a:off x="564988" y="3281727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D8AA6FEC-3BA5-B708-E635-5B3DD591E5AE}"/>
              </a:ext>
            </a:extLst>
          </p:cNvPr>
          <p:cNvCxnSpPr>
            <a:cxnSpLocks/>
          </p:cNvCxnSpPr>
          <p:nvPr/>
        </p:nvCxnSpPr>
        <p:spPr>
          <a:xfrm>
            <a:off x="564988" y="3911265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AA151010-81AB-0043-896B-A299BAF2E6E6}"/>
              </a:ext>
            </a:extLst>
          </p:cNvPr>
          <p:cNvCxnSpPr>
            <a:cxnSpLocks/>
          </p:cNvCxnSpPr>
          <p:nvPr/>
        </p:nvCxnSpPr>
        <p:spPr>
          <a:xfrm>
            <a:off x="564988" y="422603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Gerade Verbindung 163">
            <a:extLst>
              <a:ext uri="{FF2B5EF4-FFF2-40B4-BE49-F238E27FC236}">
                <a16:creationId xmlns:a16="http://schemas.microsoft.com/office/drawing/2014/main" id="{C5E72B82-ED7D-B542-ACDD-F6151F4E7AE4}"/>
              </a:ext>
            </a:extLst>
          </p:cNvPr>
          <p:cNvCxnSpPr>
            <a:cxnSpLocks/>
          </p:cNvCxnSpPr>
          <p:nvPr/>
        </p:nvCxnSpPr>
        <p:spPr>
          <a:xfrm>
            <a:off x="564988" y="4540803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Gerade Verbindung 164">
            <a:extLst>
              <a:ext uri="{FF2B5EF4-FFF2-40B4-BE49-F238E27FC236}">
                <a16:creationId xmlns:a16="http://schemas.microsoft.com/office/drawing/2014/main" id="{94A7A0EA-3DB4-1B3D-8926-3CFB7FB6D3DD}"/>
              </a:ext>
            </a:extLst>
          </p:cNvPr>
          <p:cNvCxnSpPr>
            <a:cxnSpLocks/>
          </p:cNvCxnSpPr>
          <p:nvPr/>
        </p:nvCxnSpPr>
        <p:spPr>
          <a:xfrm>
            <a:off x="564988" y="4855572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Gerade Verbindung 166">
            <a:extLst>
              <a:ext uri="{FF2B5EF4-FFF2-40B4-BE49-F238E27FC236}">
                <a16:creationId xmlns:a16="http://schemas.microsoft.com/office/drawing/2014/main" id="{E5E2A7A4-1256-43FA-A7C4-B4BDF5BB64C1}"/>
              </a:ext>
            </a:extLst>
          </p:cNvPr>
          <p:cNvCxnSpPr>
            <a:cxnSpLocks/>
          </p:cNvCxnSpPr>
          <p:nvPr/>
        </p:nvCxnSpPr>
        <p:spPr>
          <a:xfrm>
            <a:off x="6745653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Gerade Verbindung 167">
            <a:extLst>
              <a:ext uri="{FF2B5EF4-FFF2-40B4-BE49-F238E27FC236}">
                <a16:creationId xmlns:a16="http://schemas.microsoft.com/office/drawing/2014/main" id="{E98EA077-1E26-FBED-2433-B31F68F2787C}"/>
              </a:ext>
            </a:extLst>
          </p:cNvPr>
          <p:cNvCxnSpPr>
            <a:cxnSpLocks/>
          </p:cNvCxnSpPr>
          <p:nvPr/>
        </p:nvCxnSpPr>
        <p:spPr>
          <a:xfrm>
            <a:off x="7058617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Gerade Verbindung 168">
            <a:extLst>
              <a:ext uri="{FF2B5EF4-FFF2-40B4-BE49-F238E27FC236}">
                <a16:creationId xmlns:a16="http://schemas.microsoft.com/office/drawing/2014/main" id="{5705AE1D-656E-8187-B3F9-C98FCE9225B6}"/>
              </a:ext>
            </a:extLst>
          </p:cNvPr>
          <p:cNvCxnSpPr>
            <a:cxnSpLocks/>
          </p:cNvCxnSpPr>
          <p:nvPr/>
        </p:nvCxnSpPr>
        <p:spPr>
          <a:xfrm>
            <a:off x="7371581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169">
            <a:extLst>
              <a:ext uri="{FF2B5EF4-FFF2-40B4-BE49-F238E27FC236}">
                <a16:creationId xmlns:a16="http://schemas.microsoft.com/office/drawing/2014/main" id="{3DAB6DEB-4FB1-2093-BAB1-10ECEACC856F}"/>
              </a:ext>
            </a:extLst>
          </p:cNvPr>
          <p:cNvCxnSpPr>
            <a:cxnSpLocks/>
          </p:cNvCxnSpPr>
          <p:nvPr/>
        </p:nvCxnSpPr>
        <p:spPr>
          <a:xfrm>
            <a:off x="7684545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Gerade Verbindung 170">
            <a:extLst>
              <a:ext uri="{FF2B5EF4-FFF2-40B4-BE49-F238E27FC236}">
                <a16:creationId xmlns:a16="http://schemas.microsoft.com/office/drawing/2014/main" id="{DFF9F666-31AC-1ACD-9E0A-C4A6C4FD39CB}"/>
              </a:ext>
            </a:extLst>
          </p:cNvPr>
          <p:cNvCxnSpPr>
            <a:cxnSpLocks/>
          </p:cNvCxnSpPr>
          <p:nvPr/>
        </p:nvCxnSpPr>
        <p:spPr>
          <a:xfrm>
            <a:off x="7997509" y="3243063"/>
            <a:ext cx="0" cy="15659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Gerade Verbindung 173">
            <a:extLst>
              <a:ext uri="{FF2B5EF4-FFF2-40B4-BE49-F238E27FC236}">
                <a16:creationId xmlns:a16="http://schemas.microsoft.com/office/drawing/2014/main" id="{9D3DB397-4431-13D3-DF83-A77555D03DAC}"/>
              </a:ext>
            </a:extLst>
          </p:cNvPr>
          <p:cNvCxnSpPr>
            <a:cxnSpLocks/>
          </p:cNvCxnSpPr>
          <p:nvPr/>
        </p:nvCxnSpPr>
        <p:spPr>
          <a:xfrm>
            <a:off x="6431885" y="4187370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Gerade Verbindung 174">
            <a:extLst>
              <a:ext uri="{FF2B5EF4-FFF2-40B4-BE49-F238E27FC236}">
                <a16:creationId xmlns:a16="http://schemas.microsoft.com/office/drawing/2014/main" id="{BAE61702-70FC-600C-BB33-7BC7FCB74670}"/>
              </a:ext>
            </a:extLst>
          </p:cNvPr>
          <p:cNvCxnSpPr>
            <a:cxnSpLocks/>
          </p:cNvCxnSpPr>
          <p:nvPr/>
        </p:nvCxnSpPr>
        <p:spPr>
          <a:xfrm>
            <a:off x="6431885" y="3557832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Gerade Verbindung 175">
            <a:extLst>
              <a:ext uri="{FF2B5EF4-FFF2-40B4-BE49-F238E27FC236}">
                <a16:creationId xmlns:a16="http://schemas.microsoft.com/office/drawing/2014/main" id="{33FE537B-CF5A-F488-D0D2-ADF370196505}"/>
              </a:ext>
            </a:extLst>
          </p:cNvPr>
          <p:cNvCxnSpPr>
            <a:cxnSpLocks/>
          </p:cNvCxnSpPr>
          <p:nvPr/>
        </p:nvCxnSpPr>
        <p:spPr>
          <a:xfrm>
            <a:off x="6431885" y="3872601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Gerade Verbindung 176">
            <a:extLst>
              <a:ext uri="{FF2B5EF4-FFF2-40B4-BE49-F238E27FC236}">
                <a16:creationId xmlns:a16="http://schemas.microsoft.com/office/drawing/2014/main" id="{C1356F6C-C2B1-8767-AE55-5BBFAC58EB95}"/>
              </a:ext>
            </a:extLst>
          </p:cNvPr>
          <p:cNvCxnSpPr>
            <a:cxnSpLocks/>
          </p:cNvCxnSpPr>
          <p:nvPr/>
        </p:nvCxnSpPr>
        <p:spPr>
          <a:xfrm>
            <a:off x="6431885" y="4502139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Gerade Verbindung 177">
            <a:extLst>
              <a:ext uri="{FF2B5EF4-FFF2-40B4-BE49-F238E27FC236}">
                <a16:creationId xmlns:a16="http://schemas.microsoft.com/office/drawing/2014/main" id="{D714580D-8F65-E58C-AD01-7FDA01E63CBB}"/>
              </a:ext>
            </a:extLst>
          </p:cNvPr>
          <p:cNvCxnSpPr>
            <a:cxnSpLocks/>
          </p:cNvCxnSpPr>
          <p:nvPr/>
        </p:nvCxnSpPr>
        <p:spPr>
          <a:xfrm>
            <a:off x="6421799" y="4816908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8628255F-5029-5DA0-94FB-4FBAC6441A02}"/>
              </a:ext>
            </a:extLst>
          </p:cNvPr>
          <p:cNvCxnSpPr>
            <a:cxnSpLocks/>
          </p:cNvCxnSpPr>
          <p:nvPr/>
        </p:nvCxnSpPr>
        <p:spPr>
          <a:xfrm>
            <a:off x="801379" y="242048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F25013F9-64FC-CB7B-8F7C-2DD351F18016}"/>
              </a:ext>
            </a:extLst>
          </p:cNvPr>
          <p:cNvCxnSpPr>
            <a:cxnSpLocks/>
          </p:cNvCxnSpPr>
          <p:nvPr/>
        </p:nvCxnSpPr>
        <p:spPr>
          <a:xfrm>
            <a:off x="688554" y="2541099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2C8B4930-4A94-A3CE-4850-DCEA65DD53A8}"/>
              </a:ext>
            </a:extLst>
          </p:cNvPr>
          <p:cNvCxnSpPr>
            <a:cxnSpLocks/>
          </p:cNvCxnSpPr>
          <p:nvPr/>
        </p:nvCxnSpPr>
        <p:spPr>
          <a:xfrm>
            <a:off x="939420" y="2290344"/>
            <a:ext cx="250371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9A813237-17C7-8522-EB0F-266F7870D964}"/>
              </a:ext>
            </a:extLst>
          </p:cNvPr>
          <p:cNvCxnSpPr>
            <a:cxnSpLocks/>
          </p:cNvCxnSpPr>
          <p:nvPr/>
        </p:nvCxnSpPr>
        <p:spPr>
          <a:xfrm>
            <a:off x="6811741" y="2873671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1A4806BD-AC94-D25E-BC57-3AE11FCE98DC}"/>
              </a:ext>
            </a:extLst>
          </p:cNvPr>
          <p:cNvCxnSpPr>
            <a:cxnSpLocks/>
          </p:cNvCxnSpPr>
          <p:nvPr/>
        </p:nvCxnSpPr>
        <p:spPr>
          <a:xfrm>
            <a:off x="6693564" y="2990800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75937100-DB72-75DC-03AB-1F38FCD3E89B}"/>
              </a:ext>
            </a:extLst>
          </p:cNvPr>
          <p:cNvCxnSpPr>
            <a:cxnSpLocks/>
          </p:cNvCxnSpPr>
          <p:nvPr/>
        </p:nvCxnSpPr>
        <p:spPr>
          <a:xfrm>
            <a:off x="6936090" y="2752269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3EEA8791-C056-FA31-9885-785B00B5D03E}"/>
              </a:ext>
            </a:extLst>
          </p:cNvPr>
          <p:cNvCxnSpPr>
            <a:cxnSpLocks/>
          </p:cNvCxnSpPr>
          <p:nvPr/>
        </p:nvCxnSpPr>
        <p:spPr>
          <a:xfrm>
            <a:off x="6563783" y="3116288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CFCF50C6-A1D4-9D76-64E1-689EB384FCB1}"/>
              </a:ext>
            </a:extLst>
          </p:cNvPr>
          <p:cNvCxnSpPr>
            <a:cxnSpLocks/>
          </p:cNvCxnSpPr>
          <p:nvPr/>
        </p:nvCxnSpPr>
        <p:spPr>
          <a:xfrm>
            <a:off x="7050742" y="2631846"/>
            <a:ext cx="1565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2C1EAB14-1B4B-CFE5-19B2-8BAE5F1226ED}"/>
              </a:ext>
            </a:extLst>
          </p:cNvPr>
          <p:cNvCxnSpPr>
            <a:cxnSpLocks/>
          </p:cNvCxnSpPr>
          <p:nvPr/>
        </p:nvCxnSpPr>
        <p:spPr>
          <a:xfrm flipH="1">
            <a:off x="674726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F5AF1B6D-435B-FC58-3C91-7D584C66DDF8}"/>
              </a:ext>
            </a:extLst>
          </p:cNvPr>
          <p:cNvCxnSpPr>
            <a:cxnSpLocks/>
          </p:cNvCxnSpPr>
          <p:nvPr/>
        </p:nvCxnSpPr>
        <p:spPr>
          <a:xfrm flipH="1">
            <a:off x="705913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367C4568-882C-5808-E873-E2D996C42612}"/>
              </a:ext>
            </a:extLst>
          </p:cNvPr>
          <p:cNvCxnSpPr>
            <a:cxnSpLocks/>
          </p:cNvCxnSpPr>
          <p:nvPr/>
        </p:nvCxnSpPr>
        <p:spPr>
          <a:xfrm flipH="1">
            <a:off x="737100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ED1B6C6E-9D37-957B-C594-5C6DEA8C6701}"/>
              </a:ext>
            </a:extLst>
          </p:cNvPr>
          <p:cNvCxnSpPr>
            <a:cxnSpLocks/>
          </p:cNvCxnSpPr>
          <p:nvPr/>
        </p:nvCxnSpPr>
        <p:spPr>
          <a:xfrm flipH="1">
            <a:off x="7686049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Gerade Verbindung 206">
            <a:extLst>
              <a:ext uri="{FF2B5EF4-FFF2-40B4-BE49-F238E27FC236}">
                <a16:creationId xmlns:a16="http://schemas.microsoft.com/office/drawing/2014/main" id="{E018B2FA-E914-E883-30D3-D14F51EB4A2C}"/>
              </a:ext>
            </a:extLst>
          </p:cNvPr>
          <p:cNvCxnSpPr>
            <a:cxnSpLocks/>
          </p:cNvCxnSpPr>
          <p:nvPr/>
        </p:nvCxnSpPr>
        <p:spPr>
          <a:xfrm flipH="1">
            <a:off x="8001094" y="2516434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Gerade Verbindung 210">
            <a:extLst>
              <a:ext uri="{FF2B5EF4-FFF2-40B4-BE49-F238E27FC236}">
                <a16:creationId xmlns:a16="http://schemas.microsoft.com/office/drawing/2014/main" id="{4C06874B-92D6-D73B-F95C-E185745679A8}"/>
              </a:ext>
            </a:extLst>
          </p:cNvPr>
          <p:cNvCxnSpPr>
            <a:cxnSpLocks/>
          </p:cNvCxnSpPr>
          <p:nvPr/>
        </p:nvCxnSpPr>
        <p:spPr>
          <a:xfrm flipH="1">
            <a:off x="7998058" y="2833883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Gerade Verbindung 211">
            <a:extLst>
              <a:ext uri="{FF2B5EF4-FFF2-40B4-BE49-F238E27FC236}">
                <a16:creationId xmlns:a16="http://schemas.microsoft.com/office/drawing/2014/main" id="{B14A8A5A-2417-CE00-E19A-338406A079E2}"/>
              </a:ext>
            </a:extLst>
          </p:cNvPr>
          <p:cNvCxnSpPr>
            <a:cxnSpLocks/>
          </p:cNvCxnSpPr>
          <p:nvPr/>
        </p:nvCxnSpPr>
        <p:spPr>
          <a:xfrm flipH="1">
            <a:off x="7998058" y="3464289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Gerade Verbindung 212">
            <a:extLst>
              <a:ext uri="{FF2B5EF4-FFF2-40B4-BE49-F238E27FC236}">
                <a16:creationId xmlns:a16="http://schemas.microsoft.com/office/drawing/2014/main" id="{C28DA55E-B398-E89D-6F74-28D2F427F498}"/>
              </a:ext>
            </a:extLst>
          </p:cNvPr>
          <p:cNvCxnSpPr>
            <a:cxnSpLocks/>
          </p:cNvCxnSpPr>
          <p:nvPr/>
        </p:nvCxnSpPr>
        <p:spPr>
          <a:xfrm flipH="1">
            <a:off x="7998058" y="3149086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Gerade Verbindung 213">
            <a:extLst>
              <a:ext uri="{FF2B5EF4-FFF2-40B4-BE49-F238E27FC236}">
                <a16:creationId xmlns:a16="http://schemas.microsoft.com/office/drawing/2014/main" id="{60880105-5C16-9948-65C4-8AF27BF102A5}"/>
              </a:ext>
            </a:extLst>
          </p:cNvPr>
          <p:cNvCxnSpPr>
            <a:cxnSpLocks/>
          </p:cNvCxnSpPr>
          <p:nvPr/>
        </p:nvCxnSpPr>
        <p:spPr>
          <a:xfrm flipH="1">
            <a:off x="7998058" y="3779492"/>
            <a:ext cx="738098" cy="728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Gerade Verbindung 217">
            <a:extLst>
              <a:ext uri="{FF2B5EF4-FFF2-40B4-BE49-F238E27FC236}">
                <a16:creationId xmlns:a16="http://schemas.microsoft.com/office/drawing/2014/main" id="{41F3ADE7-2206-929B-37E9-77ABFB039DF2}"/>
              </a:ext>
            </a:extLst>
          </p:cNvPr>
          <p:cNvCxnSpPr>
            <a:cxnSpLocks/>
          </p:cNvCxnSpPr>
          <p:nvPr/>
        </p:nvCxnSpPr>
        <p:spPr>
          <a:xfrm>
            <a:off x="8134642" y="3117512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Gerade Verbindung 218">
            <a:extLst>
              <a:ext uri="{FF2B5EF4-FFF2-40B4-BE49-F238E27FC236}">
                <a16:creationId xmlns:a16="http://schemas.microsoft.com/office/drawing/2014/main" id="{24792CCC-21C6-4D9F-A5FA-E756746C1A43}"/>
              </a:ext>
            </a:extLst>
          </p:cNvPr>
          <p:cNvCxnSpPr>
            <a:cxnSpLocks/>
          </p:cNvCxnSpPr>
          <p:nvPr/>
        </p:nvCxnSpPr>
        <p:spPr>
          <a:xfrm>
            <a:off x="8265738" y="2997288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0" name="Gerade Verbindung 219">
            <a:extLst>
              <a:ext uri="{FF2B5EF4-FFF2-40B4-BE49-F238E27FC236}">
                <a16:creationId xmlns:a16="http://schemas.microsoft.com/office/drawing/2014/main" id="{B96AC978-7162-3F83-7D37-6A852FFBC4AC}"/>
              </a:ext>
            </a:extLst>
          </p:cNvPr>
          <p:cNvCxnSpPr>
            <a:cxnSpLocks/>
          </p:cNvCxnSpPr>
          <p:nvPr/>
        </p:nvCxnSpPr>
        <p:spPr>
          <a:xfrm>
            <a:off x="8379742" y="2881606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Gerade Verbindung 220">
            <a:extLst>
              <a:ext uri="{FF2B5EF4-FFF2-40B4-BE49-F238E27FC236}">
                <a16:creationId xmlns:a16="http://schemas.microsoft.com/office/drawing/2014/main" id="{D0607452-37A7-9C89-97AB-161CFD5049E4}"/>
              </a:ext>
            </a:extLst>
          </p:cNvPr>
          <p:cNvCxnSpPr>
            <a:cxnSpLocks/>
          </p:cNvCxnSpPr>
          <p:nvPr/>
        </p:nvCxnSpPr>
        <p:spPr>
          <a:xfrm>
            <a:off x="8502292" y="2759985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Gerade Verbindung 225">
            <a:extLst>
              <a:ext uri="{FF2B5EF4-FFF2-40B4-BE49-F238E27FC236}">
                <a16:creationId xmlns:a16="http://schemas.microsoft.com/office/drawing/2014/main" id="{3A20C830-F27D-A31D-8CE1-FB113908165A}"/>
              </a:ext>
            </a:extLst>
          </p:cNvPr>
          <p:cNvCxnSpPr>
            <a:cxnSpLocks/>
          </p:cNvCxnSpPr>
          <p:nvPr/>
        </p:nvCxnSpPr>
        <p:spPr>
          <a:xfrm>
            <a:off x="8622767" y="2639012"/>
            <a:ext cx="0" cy="154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Gerade Verbindung 226">
            <a:extLst>
              <a:ext uri="{FF2B5EF4-FFF2-40B4-BE49-F238E27FC236}">
                <a16:creationId xmlns:a16="http://schemas.microsoft.com/office/drawing/2014/main" id="{68186BDB-617E-6F30-E7B4-09C830E9AC1C}"/>
              </a:ext>
            </a:extLst>
          </p:cNvPr>
          <p:cNvCxnSpPr>
            <a:cxnSpLocks/>
          </p:cNvCxnSpPr>
          <p:nvPr/>
        </p:nvCxnSpPr>
        <p:spPr>
          <a:xfrm>
            <a:off x="3188892" y="2542302"/>
            <a:ext cx="0" cy="250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Gerade Verbindung 227">
            <a:extLst>
              <a:ext uri="{FF2B5EF4-FFF2-40B4-BE49-F238E27FC236}">
                <a16:creationId xmlns:a16="http://schemas.microsoft.com/office/drawing/2014/main" id="{295CE43B-28C4-BAB0-55DF-4186B0224CFC}"/>
              </a:ext>
            </a:extLst>
          </p:cNvPr>
          <p:cNvCxnSpPr>
            <a:cxnSpLocks/>
          </p:cNvCxnSpPr>
          <p:nvPr/>
        </p:nvCxnSpPr>
        <p:spPr>
          <a:xfrm>
            <a:off x="3311442" y="2426351"/>
            <a:ext cx="0" cy="250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Gerade Verbindung 228">
            <a:extLst>
              <a:ext uri="{FF2B5EF4-FFF2-40B4-BE49-F238E27FC236}">
                <a16:creationId xmlns:a16="http://schemas.microsoft.com/office/drawing/2014/main" id="{39C682C2-042B-471C-2159-404DBCAD4120}"/>
              </a:ext>
            </a:extLst>
          </p:cNvPr>
          <p:cNvCxnSpPr>
            <a:cxnSpLocks/>
          </p:cNvCxnSpPr>
          <p:nvPr/>
        </p:nvCxnSpPr>
        <p:spPr>
          <a:xfrm flipH="1">
            <a:off x="876097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2" name="Textfeld 231">
            <a:extLst>
              <a:ext uri="{FF2B5EF4-FFF2-40B4-BE49-F238E27FC236}">
                <a16:creationId xmlns:a16="http://schemas.microsoft.com/office/drawing/2014/main" id="{404257F6-53EF-82CB-6365-5008CFB5E0FD}"/>
              </a:ext>
            </a:extLst>
          </p:cNvPr>
          <p:cNvSpPr txBox="1"/>
          <p:nvPr/>
        </p:nvSpPr>
        <p:spPr>
          <a:xfrm>
            <a:off x="1170562" y="22600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237" name="Gerade Verbindung 236">
            <a:extLst>
              <a:ext uri="{FF2B5EF4-FFF2-40B4-BE49-F238E27FC236}">
                <a16:creationId xmlns:a16="http://schemas.microsoft.com/office/drawing/2014/main" id="{1690464F-F39E-FF42-4E71-F5E9E23ED17E}"/>
              </a:ext>
            </a:extLst>
          </p:cNvPr>
          <p:cNvCxnSpPr>
            <a:cxnSpLocks/>
          </p:cNvCxnSpPr>
          <p:nvPr/>
        </p:nvCxnSpPr>
        <p:spPr>
          <a:xfrm flipH="1">
            <a:off x="1187904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Gerade Verbindung 237">
            <a:extLst>
              <a:ext uri="{FF2B5EF4-FFF2-40B4-BE49-F238E27FC236}">
                <a16:creationId xmlns:a16="http://schemas.microsoft.com/office/drawing/2014/main" id="{E962F824-9CCC-F7CF-9716-27FD540B0174}"/>
              </a:ext>
            </a:extLst>
          </p:cNvPr>
          <p:cNvCxnSpPr>
            <a:cxnSpLocks/>
          </p:cNvCxnSpPr>
          <p:nvPr/>
        </p:nvCxnSpPr>
        <p:spPr>
          <a:xfrm flipH="1">
            <a:off x="1503599" y="2286944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Gerade Verbindung 238">
            <a:extLst>
              <a:ext uri="{FF2B5EF4-FFF2-40B4-BE49-F238E27FC236}">
                <a16:creationId xmlns:a16="http://schemas.microsoft.com/office/drawing/2014/main" id="{0C326EDD-3BC3-8828-92B9-66F10066844C}"/>
              </a:ext>
            </a:extLst>
          </p:cNvPr>
          <p:cNvCxnSpPr>
            <a:cxnSpLocks/>
          </p:cNvCxnSpPr>
          <p:nvPr/>
        </p:nvCxnSpPr>
        <p:spPr>
          <a:xfrm flipH="1">
            <a:off x="1813831" y="2285948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Gerade Verbindung 239">
            <a:extLst>
              <a:ext uri="{FF2B5EF4-FFF2-40B4-BE49-F238E27FC236}">
                <a16:creationId xmlns:a16="http://schemas.microsoft.com/office/drawing/2014/main" id="{5F019954-C2AB-3214-13FB-425BFE624A16}"/>
              </a:ext>
            </a:extLst>
          </p:cNvPr>
          <p:cNvCxnSpPr>
            <a:cxnSpLocks/>
          </p:cNvCxnSpPr>
          <p:nvPr/>
        </p:nvCxnSpPr>
        <p:spPr>
          <a:xfrm flipH="1">
            <a:off x="2126733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Gerade Verbindung 240">
            <a:extLst>
              <a:ext uri="{FF2B5EF4-FFF2-40B4-BE49-F238E27FC236}">
                <a16:creationId xmlns:a16="http://schemas.microsoft.com/office/drawing/2014/main" id="{72A0878E-4146-4744-524F-05900E024223}"/>
              </a:ext>
            </a:extLst>
          </p:cNvPr>
          <p:cNvCxnSpPr>
            <a:cxnSpLocks/>
          </p:cNvCxnSpPr>
          <p:nvPr/>
        </p:nvCxnSpPr>
        <p:spPr>
          <a:xfrm flipH="1">
            <a:off x="2439696" y="2287939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Gerade Verbindung 241">
            <a:extLst>
              <a:ext uri="{FF2B5EF4-FFF2-40B4-BE49-F238E27FC236}">
                <a16:creationId xmlns:a16="http://schemas.microsoft.com/office/drawing/2014/main" id="{CF8F6A6D-931B-AE1B-3ACB-40616A3F391B}"/>
              </a:ext>
            </a:extLst>
          </p:cNvPr>
          <p:cNvCxnSpPr>
            <a:cxnSpLocks/>
          </p:cNvCxnSpPr>
          <p:nvPr/>
        </p:nvCxnSpPr>
        <p:spPr>
          <a:xfrm flipH="1">
            <a:off x="2751275" y="2292750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Gerade Verbindung 242">
            <a:extLst>
              <a:ext uri="{FF2B5EF4-FFF2-40B4-BE49-F238E27FC236}">
                <a16:creationId xmlns:a16="http://schemas.microsoft.com/office/drawing/2014/main" id="{2E309319-78CC-7490-734F-65D20E18876A}"/>
              </a:ext>
            </a:extLst>
          </p:cNvPr>
          <p:cNvCxnSpPr>
            <a:cxnSpLocks/>
          </p:cNvCxnSpPr>
          <p:nvPr/>
        </p:nvCxnSpPr>
        <p:spPr>
          <a:xfrm flipH="1">
            <a:off x="3070172" y="2605113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Gerade Verbindung 243">
            <a:extLst>
              <a:ext uri="{FF2B5EF4-FFF2-40B4-BE49-F238E27FC236}">
                <a16:creationId xmlns:a16="http://schemas.microsoft.com/office/drawing/2014/main" id="{BD31B8C0-E4C3-1AD1-7907-19E4FB34D60A}"/>
              </a:ext>
            </a:extLst>
          </p:cNvPr>
          <p:cNvCxnSpPr>
            <a:cxnSpLocks/>
          </p:cNvCxnSpPr>
          <p:nvPr/>
        </p:nvCxnSpPr>
        <p:spPr>
          <a:xfrm flipH="1">
            <a:off x="3070172" y="2918632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Gerade Verbindung 244">
            <a:extLst>
              <a:ext uri="{FF2B5EF4-FFF2-40B4-BE49-F238E27FC236}">
                <a16:creationId xmlns:a16="http://schemas.microsoft.com/office/drawing/2014/main" id="{1DFC048F-598F-8CFB-449C-CC9D76125D48}"/>
              </a:ext>
            </a:extLst>
          </p:cNvPr>
          <p:cNvCxnSpPr>
            <a:cxnSpLocks/>
          </p:cNvCxnSpPr>
          <p:nvPr/>
        </p:nvCxnSpPr>
        <p:spPr>
          <a:xfrm flipH="1">
            <a:off x="3070172" y="3232151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Gerade Verbindung 245">
            <a:extLst>
              <a:ext uri="{FF2B5EF4-FFF2-40B4-BE49-F238E27FC236}">
                <a16:creationId xmlns:a16="http://schemas.microsoft.com/office/drawing/2014/main" id="{FAB66AFA-E296-A50F-7657-F55CEC50CBD5}"/>
              </a:ext>
            </a:extLst>
          </p:cNvPr>
          <p:cNvCxnSpPr>
            <a:cxnSpLocks/>
          </p:cNvCxnSpPr>
          <p:nvPr/>
        </p:nvCxnSpPr>
        <p:spPr>
          <a:xfrm flipH="1">
            <a:off x="3070172" y="3549698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Gerade Verbindung 246">
            <a:extLst>
              <a:ext uri="{FF2B5EF4-FFF2-40B4-BE49-F238E27FC236}">
                <a16:creationId xmlns:a16="http://schemas.microsoft.com/office/drawing/2014/main" id="{6AA9B99B-AC1C-6B84-15EF-9490F0258EB7}"/>
              </a:ext>
            </a:extLst>
          </p:cNvPr>
          <p:cNvCxnSpPr>
            <a:cxnSpLocks/>
          </p:cNvCxnSpPr>
          <p:nvPr/>
        </p:nvCxnSpPr>
        <p:spPr>
          <a:xfrm flipH="1">
            <a:off x="3070172" y="3863217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Gerade Verbindung 247">
            <a:extLst>
              <a:ext uri="{FF2B5EF4-FFF2-40B4-BE49-F238E27FC236}">
                <a16:creationId xmlns:a16="http://schemas.microsoft.com/office/drawing/2014/main" id="{F82A7FB4-9865-4D74-511B-FF8A9CBB007C}"/>
              </a:ext>
            </a:extLst>
          </p:cNvPr>
          <p:cNvCxnSpPr>
            <a:cxnSpLocks/>
          </p:cNvCxnSpPr>
          <p:nvPr/>
        </p:nvCxnSpPr>
        <p:spPr>
          <a:xfrm flipH="1">
            <a:off x="3070172" y="4176736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Gerade Verbindung 248">
            <a:extLst>
              <a:ext uri="{FF2B5EF4-FFF2-40B4-BE49-F238E27FC236}">
                <a16:creationId xmlns:a16="http://schemas.microsoft.com/office/drawing/2014/main" id="{F2E57978-DE53-5066-5691-5FF19106EC89}"/>
              </a:ext>
            </a:extLst>
          </p:cNvPr>
          <p:cNvCxnSpPr>
            <a:cxnSpLocks/>
          </p:cNvCxnSpPr>
          <p:nvPr/>
        </p:nvCxnSpPr>
        <p:spPr>
          <a:xfrm flipH="1">
            <a:off x="3070172" y="4490255"/>
            <a:ext cx="372908" cy="37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Gerade Verbindung 254">
            <a:extLst>
              <a:ext uri="{FF2B5EF4-FFF2-40B4-BE49-F238E27FC236}">
                <a16:creationId xmlns:a16="http://schemas.microsoft.com/office/drawing/2014/main" id="{FBA27C69-07E8-F303-8AA9-D11E13FBCA59}"/>
              </a:ext>
            </a:extLst>
          </p:cNvPr>
          <p:cNvCxnSpPr>
            <a:cxnSpLocks/>
          </p:cNvCxnSpPr>
          <p:nvPr/>
        </p:nvCxnSpPr>
        <p:spPr>
          <a:xfrm>
            <a:off x="4604201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Gerade Verbindung 258">
            <a:extLst>
              <a:ext uri="{FF2B5EF4-FFF2-40B4-BE49-F238E27FC236}">
                <a16:creationId xmlns:a16="http://schemas.microsoft.com/office/drawing/2014/main" id="{694721EF-D198-2FCC-302E-4738DB9C29CB}"/>
              </a:ext>
            </a:extLst>
          </p:cNvPr>
          <p:cNvCxnSpPr>
            <a:cxnSpLocks/>
          </p:cNvCxnSpPr>
          <p:nvPr/>
        </p:nvCxnSpPr>
        <p:spPr>
          <a:xfrm>
            <a:off x="4290354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Gerade Verbindung 260">
            <a:extLst>
              <a:ext uri="{FF2B5EF4-FFF2-40B4-BE49-F238E27FC236}">
                <a16:creationId xmlns:a16="http://schemas.microsoft.com/office/drawing/2014/main" id="{21F75567-FA69-D8DB-493B-F702B7FF0266}"/>
              </a:ext>
            </a:extLst>
          </p:cNvPr>
          <p:cNvCxnSpPr>
            <a:cxnSpLocks/>
          </p:cNvCxnSpPr>
          <p:nvPr/>
        </p:nvCxnSpPr>
        <p:spPr>
          <a:xfrm>
            <a:off x="4918048" y="3606990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Gerade Verbindung 261">
            <a:extLst>
              <a:ext uri="{FF2B5EF4-FFF2-40B4-BE49-F238E27FC236}">
                <a16:creationId xmlns:a16="http://schemas.microsoft.com/office/drawing/2014/main" id="{21562D52-5F29-F67C-941E-8D466FDF3571}"/>
              </a:ext>
            </a:extLst>
          </p:cNvPr>
          <p:cNvCxnSpPr>
            <a:cxnSpLocks/>
          </p:cNvCxnSpPr>
          <p:nvPr/>
        </p:nvCxnSpPr>
        <p:spPr>
          <a:xfrm>
            <a:off x="5358406" y="3484535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Gerade Verbindung 264">
            <a:extLst>
              <a:ext uri="{FF2B5EF4-FFF2-40B4-BE49-F238E27FC236}">
                <a16:creationId xmlns:a16="http://schemas.microsoft.com/office/drawing/2014/main" id="{F0853127-27D0-906D-4A17-FD4CFFF3B6DE}"/>
              </a:ext>
            </a:extLst>
          </p:cNvPr>
          <p:cNvCxnSpPr>
            <a:cxnSpLocks/>
          </p:cNvCxnSpPr>
          <p:nvPr/>
        </p:nvCxnSpPr>
        <p:spPr>
          <a:xfrm>
            <a:off x="5478655" y="3360542"/>
            <a:ext cx="0" cy="93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Gerade Verbindung 265">
            <a:extLst>
              <a:ext uri="{FF2B5EF4-FFF2-40B4-BE49-F238E27FC236}">
                <a16:creationId xmlns:a16="http://schemas.microsoft.com/office/drawing/2014/main" id="{CB45484D-736A-293F-856B-929A7DC09987}"/>
              </a:ext>
            </a:extLst>
          </p:cNvPr>
          <p:cNvCxnSpPr>
            <a:cxnSpLocks/>
          </p:cNvCxnSpPr>
          <p:nvPr/>
        </p:nvCxnSpPr>
        <p:spPr>
          <a:xfrm flipH="1">
            <a:off x="4403381" y="3487536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Gerade Verbindung 268">
            <a:extLst>
              <a:ext uri="{FF2B5EF4-FFF2-40B4-BE49-F238E27FC236}">
                <a16:creationId xmlns:a16="http://schemas.microsoft.com/office/drawing/2014/main" id="{60F6BCB4-B31A-0C27-36FF-75D0E9C8CC58}"/>
              </a:ext>
            </a:extLst>
          </p:cNvPr>
          <p:cNvCxnSpPr>
            <a:cxnSpLocks/>
          </p:cNvCxnSpPr>
          <p:nvPr/>
        </p:nvCxnSpPr>
        <p:spPr>
          <a:xfrm flipH="1">
            <a:off x="4526805" y="3365741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Gerade Verbindung 269">
            <a:extLst>
              <a:ext uri="{FF2B5EF4-FFF2-40B4-BE49-F238E27FC236}">
                <a16:creationId xmlns:a16="http://schemas.microsoft.com/office/drawing/2014/main" id="{9EA63201-631F-2173-14DB-B05ABB16F2CD}"/>
              </a:ext>
            </a:extLst>
          </p:cNvPr>
          <p:cNvCxnSpPr>
            <a:cxnSpLocks/>
          </p:cNvCxnSpPr>
          <p:nvPr/>
        </p:nvCxnSpPr>
        <p:spPr>
          <a:xfrm flipH="1">
            <a:off x="4285505" y="3922324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Gerade Verbindung 271">
            <a:extLst>
              <a:ext uri="{FF2B5EF4-FFF2-40B4-BE49-F238E27FC236}">
                <a16:creationId xmlns:a16="http://schemas.microsoft.com/office/drawing/2014/main" id="{1B87FF8F-6B0E-1C20-DF8B-5D4E5DC5DDF7}"/>
              </a:ext>
            </a:extLst>
          </p:cNvPr>
          <p:cNvCxnSpPr>
            <a:cxnSpLocks/>
          </p:cNvCxnSpPr>
          <p:nvPr/>
        </p:nvCxnSpPr>
        <p:spPr>
          <a:xfrm flipH="1">
            <a:off x="4285505" y="4234457"/>
            <a:ext cx="951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4" name="Gerade Verbindung 273">
            <a:extLst>
              <a:ext uri="{FF2B5EF4-FFF2-40B4-BE49-F238E27FC236}">
                <a16:creationId xmlns:a16="http://schemas.microsoft.com/office/drawing/2014/main" id="{F1B31D6D-8B7D-0B37-6E57-988DA34494D7}"/>
              </a:ext>
            </a:extLst>
          </p:cNvPr>
          <p:cNvCxnSpPr>
            <a:cxnSpLocks/>
          </p:cNvCxnSpPr>
          <p:nvPr/>
        </p:nvCxnSpPr>
        <p:spPr>
          <a:xfrm flipH="1">
            <a:off x="5234180" y="3559243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7" name="Gerade Verbindung 276">
            <a:extLst>
              <a:ext uri="{FF2B5EF4-FFF2-40B4-BE49-F238E27FC236}">
                <a16:creationId xmlns:a16="http://schemas.microsoft.com/office/drawing/2014/main" id="{C24CF8EA-6E8A-3A15-C82F-CDDA4B52DB44}"/>
              </a:ext>
            </a:extLst>
          </p:cNvPr>
          <p:cNvCxnSpPr>
            <a:cxnSpLocks/>
          </p:cNvCxnSpPr>
          <p:nvPr/>
        </p:nvCxnSpPr>
        <p:spPr>
          <a:xfrm flipH="1">
            <a:off x="5234032" y="3873255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Gerade Verbindung 277">
            <a:extLst>
              <a:ext uri="{FF2B5EF4-FFF2-40B4-BE49-F238E27FC236}">
                <a16:creationId xmlns:a16="http://schemas.microsoft.com/office/drawing/2014/main" id="{C98FEE35-F6F3-D69E-32DD-97A27368AF2B}"/>
              </a:ext>
            </a:extLst>
          </p:cNvPr>
          <p:cNvCxnSpPr>
            <a:cxnSpLocks/>
          </p:cNvCxnSpPr>
          <p:nvPr/>
        </p:nvCxnSpPr>
        <p:spPr>
          <a:xfrm flipH="1">
            <a:off x="4604952" y="3244389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9" name="Gerade Verbindung 278">
            <a:extLst>
              <a:ext uri="{FF2B5EF4-FFF2-40B4-BE49-F238E27FC236}">
                <a16:creationId xmlns:a16="http://schemas.microsoft.com/office/drawing/2014/main" id="{EB6328F8-2FEE-DA62-CACC-7DE6C807237E}"/>
              </a:ext>
            </a:extLst>
          </p:cNvPr>
          <p:cNvCxnSpPr>
            <a:cxnSpLocks/>
          </p:cNvCxnSpPr>
          <p:nvPr/>
        </p:nvCxnSpPr>
        <p:spPr>
          <a:xfrm flipH="1">
            <a:off x="4918690" y="3241791"/>
            <a:ext cx="367827" cy="366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0" name="Textfeld 279">
            <a:extLst>
              <a:ext uri="{FF2B5EF4-FFF2-40B4-BE49-F238E27FC236}">
                <a16:creationId xmlns:a16="http://schemas.microsoft.com/office/drawing/2014/main" id="{ED4DF252-32F9-5535-61D2-5A24FB01D562}"/>
              </a:ext>
            </a:extLst>
          </p:cNvPr>
          <p:cNvSpPr txBox="1"/>
          <p:nvPr/>
        </p:nvSpPr>
        <p:spPr>
          <a:xfrm>
            <a:off x="1662988" y="52060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1" name="Textfeld 280">
            <a:extLst>
              <a:ext uri="{FF2B5EF4-FFF2-40B4-BE49-F238E27FC236}">
                <a16:creationId xmlns:a16="http://schemas.microsoft.com/office/drawing/2014/main" id="{961C0BD5-D80D-1012-4347-A4C39D3028C0}"/>
              </a:ext>
            </a:extLst>
          </p:cNvPr>
          <p:cNvSpPr txBox="1"/>
          <p:nvPr/>
        </p:nvSpPr>
        <p:spPr>
          <a:xfrm>
            <a:off x="243827" y="36977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82" name="Textfeld 281">
            <a:extLst>
              <a:ext uri="{FF2B5EF4-FFF2-40B4-BE49-F238E27FC236}">
                <a16:creationId xmlns:a16="http://schemas.microsoft.com/office/drawing/2014/main" id="{F60F31F6-5658-B631-3A03-9F4851288D83}"/>
              </a:ext>
            </a:extLst>
          </p:cNvPr>
          <p:cNvSpPr txBox="1"/>
          <p:nvPr/>
        </p:nvSpPr>
        <p:spPr>
          <a:xfrm>
            <a:off x="7068285" y="48001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3" name="Textfeld 282">
            <a:extLst>
              <a:ext uri="{FF2B5EF4-FFF2-40B4-BE49-F238E27FC236}">
                <a16:creationId xmlns:a16="http://schemas.microsoft.com/office/drawing/2014/main" id="{E70E8AD3-0079-FD34-9B5C-3B3DD64F5847}"/>
              </a:ext>
            </a:extLst>
          </p:cNvPr>
          <p:cNvSpPr txBox="1"/>
          <p:nvPr/>
        </p:nvSpPr>
        <p:spPr>
          <a:xfrm>
            <a:off x="6127522" y="38707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84" name="Textfeld 283">
            <a:extLst>
              <a:ext uri="{FF2B5EF4-FFF2-40B4-BE49-F238E27FC236}">
                <a16:creationId xmlns:a16="http://schemas.microsoft.com/office/drawing/2014/main" id="{D381D53E-9654-1623-694D-183294A55CDF}"/>
              </a:ext>
            </a:extLst>
          </p:cNvPr>
          <p:cNvSpPr txBox="1"/>
          <p:nvPr/>
        </p:nvSpPr>
        <p:spPr>
          <a:xfrm>
            <a:off x="4618811" y="45408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5" name="Textfeld 284">
            <a:extLst>
              <a:ext uri="{FF2B5EF4-FFF2-40B4-BE49-F238E27FC236}">
                <a16:creationId xmlns:a16="http://schemas.microsoft.com/office/drawing/2014/main" id="{1BBB24AF-A125-C087-4455-29844068EEF2}"/>
              </a:ext>
            </a:extLst>
          </p:cNvPr>
          <p:cNvSpPr txBox="1"/>
          <p:nvPr/>
        </p:nvSpPr>
        <p:spPr>
          <a:xfrm>
            <a:off x="3995076" y="38881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6" name="Textfeld 285">
            <a:extLst>
              <a:ext uri="{FF2B5EF4-FFF2-40B4-BE49-F238E27FC236}">
                <a16:creationId xmlns:a16="http://schemas.microsoft.com/office/drawing/2014/main" id="{604D9567-15E5-D0FB-BCB7-E7B33FED0E8A}"/>
              </a:ext>
            </a:extLst>
          </p:cNvPr>
          <p:cNvSpPr txBox="1"/>
          <p:nvPr/>
        </p:nvSpPr>
        <p:spPr>
          <a:xfrm>
            <a:off x="5332195" y="42892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7" name="Textfeld 286">
            <a:extLst>
              <a:ext uri="{FF2B5EF4-FFF2-40B4-BE49-F238E27FC236}">
                <a16:creationId xmlns:a16="http://schemas.microsoft.com/office/drawing/2014/main" id="{BCD31574-9DAC-71EE-8B08-17262E045455}"/>
              </a:ext>
            </a:extLst>
          </p:cNvPr>
          <p:cNvSpPr txBox="1"/>
          <p:nvPr/>
        </p:nvSpPr>
        <p:spPr>
          <a:xfrm>
            <a:off x="3154249" y="492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8" name="Textfeld 287">
            <a:extLst>
              <a:ext uri="{FF2B5EF4-FFF2-40B4-BE49-F238E27FC236}">
                <a16:creationId xmlns:a16="http://schemas.microsoft.com/office/drawing/2014/main" id="{DECE68A8-DE47-174E-2FD8-C2A3CBF1F3FB}"/>
              </a:ext>
            </a:extLst>
          </p:cNvPr>
          <p:cNvSpPr txBox="1"/>
          <p:nvPr/>
        </p:nvSpPr>
        <p:spPr>
          <a:xfrm>
            <a:off x="8267771" y="4416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289" name="Würfel 288">
            <a:extLst>
              <a:ext uri="{FF2B5EF4-FFF2-40B4-BE49-F238E27FC236}">
                <a16:creationId xmlns:a16="http://schemas.microsoft.com/office/drawing/2014/main" id="{75DEDA85-D628-6DA6-8ED8-63D13C0BBC45}"/>
              </a:ext>
            </a:extLst>
          </p:cNvPr>
          <p:cNvSpPr/>
          <p:nvPr/>
        </p:nvSpPr>
        <p:spPr>
          <a:xfrm>
            <a:off x="563132" y="2285948"/>
            <a:ext cx="1313375" cy="1310548"/>
          </a:xfrm>
          <a:prstGeom prst="cube">
            <a:avLst>
              <a:gd name="adj" fmla="val 28300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Würfel 289">
            <a:extLst>
              <a:ext uri="{FF2B5EF4-FFF2-40B4-BE49-F238E27FC236}">
                <a16:creationId xmlns:a16="http://schemas.microsoft.com/office/drawing/2014/main" id="{7C5E543A-FD4B-15C2-5CC3-88017ABACE26}"/>
              </a:ext>
            </a:extLst>
          </p:cNvPr>
          <p:cNvSpPr/>
          <p:nvPr/>
        </p:nvSpPr>
        <p:spPr>
          <a:xfrm>
            <a:off x="4303078" y="3232857"/>
            <a:ext cx="1313375" cy="1310548"/>
          </a:xfrm>
          <a:prstGeom prst="cube">
            <a:avLst>
              <a:gd name="adj" fmla="val 28300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Würfel 290">
            <a:extLst>
              <a:ext uri="{FF2B5EF4-FFF2-40B4-BE49-F238E27FC236}">
                <a16:creationId xmlns:a16="http://schemas.microsoft.com/office/drawing/2014/main" id="{FF5E6099-ED11-3923-C4B8-EEE59E39F102}"/>
              </a:ext>
            </a:extLst>
          </p:cNvPr>
          <p:cNvSpPr/>
          <p:nvPr/>
        </p:nvSpPr>
        <p:spPr>
          <a:xfrm>
            <a:off x="6438933" y="3114213"/>
            <a:ext cx="430487" cy="443954"/>
          </a:xfrm>
          <a:prstGeom prst="cube">
            <a:avLst>
              <a:gd name="adj" fmla="val 30241"/>
            </a:avLst>
          </a:prstGeom>
          <a:noFill/>
          <a:ln w="38100">
            <a:solidFill>
              <a:schemeClr val="accent6">
                <a:alpha val="50701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4F3BA1B1-F6FE-E6FC-B841-86A92F171AEF}"/>
              </a:ext>
            </a:extLst>
          </p:cNvPr>
          <p:cNvSpPr/>
          <p:nvPr/>
        </p:nvSpPr>
        <p:spPr>
          <a:xfrm>
            <a:off x="3893268" y="2797501"/>
            <a:ext cx="2160000" cy="2160000"/>
          </a:xfrm>
          <a:prstGeom prst="ellipse">
            <a:avLst/>
          </a:prstGeom>
          <a:noFill/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Textfeld 292">
            <a:extLst>
              <a:ext uri="{FF2B5EF4-FFF2-40B4-BE49-F238E27FC236}">
                <a16:creationId xmlns:a16="http://schemas.microsoft.com/office/drawing/2014/main" id="{476F8B7B-4949-4073-BA66-4CF591A9411F}"/>
              </a:ext>
            </a:extLst>
          </p:cNvPr>
          <p:cNvSpPr txBox="1"/>
          <p:nvPr/>
        </p:nvSpPr>
        <p:spPr>
          <a:xfrm>
            <a:off x="4792212" y="2454346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x6</a:t>
            </a:r>
          </a:p>
        </p:txBody>
      </p:sp>
      <p:cxnSp>
        <p:nvCxnSpPr>
          <p:cNvPr id="295" name="Gekrümmte Verbindung 294">
            <a:extLst>
              <a:ext uri="{FF2B5EF4-FFF2-40B4-BE49-F238E27FC236}">
                <a16:creationId xmlns:a16="http://schemas.microsoft.com/office/drawing/2014/main" id="{3FA6633E-57E6-D806-F97E-D12D933BC6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23305" y="1029367"/>
            <a:ext cx="827878" cy="2804331"/>
          </a:xfrm>
          <a:prstGeom prst="curvedConnector3">
            <a:avLst>
              <a:gd name="adj1" fmla="val -276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Gekrümmte Verbindung 296">
            <a:extLst>
              <a:ext uri="{FF2B5EF4-FFF2-40B4-BE49-F238E27FC236}">
                <a16:creationId xmlns:a16="http://schemas.microsoft.com/office/drawing/2014/main" id="{31B4B9AA-4070-2EAC-F0F8-0A972FC5B6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88765" y="2354502"/>
            <a:ext cx="387" cy="982325"/>
          </a:xfrm>
          <a:prstGeom prst="curvedConnector3">
            <a:avLst>
              <a:gd name="adj1" fmla="val -1408074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278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F176DBDF-D589-0EB0-C382-34E11382A66D}"/>
              </a:ext>
            </a:extLst>
          </p:cNvPr>
          <p:cNvSpPr/>
          <p:nvPr/>
        </p:nvSpPr>
        <p:spPr>
          <a:xfrm>
            <a:off x="521528" y="973667"/>
            <a:ext cx="5278968" cy="39172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Pre-Training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F84B9E4-A6EA-56AB-B76E-7AD11E79A655}"/>
              </a:ext>
            </a:extLst>
          </p:cNvPr>
          <p:cNvSpPr/>
          <p:nvPr/>
        </p:nvSpPr>
        <p:spPr>
          <a:xfrm>
            <a:off x="6485468" y="70556"/>
            <a:ext cx="5278968" cy="482035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Adversarial Training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98442DA5-2C9A-2117-71F7-34B38F374C2C}"/>
              </a:ext>
            </a:extLst>
          </p:cNvPr>
          <p:cNvSpPr/>
          <p:nvPr/>
        </p:nvSpPr>
        <p:spPr>
          <a:xfrm>
            <a:off x="1297796" y="19226"/>
            <a:ext cx="3724926" cy="5023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Pre-Trained Model</a:t>
            </a:r>
          </a:p>
        </p:txBody>
      </p:sp>
      <p:sp>
        <p:nvSpPr>
          <p:cNvPr id="9" name="Pfeil nach oben 8">
            <a:extLst>
              <a:ext uri="{FF2B5EF4-FFF2-40B4-BE49-F238E27FC236}">
                <a16:creationId xmlns:a16="http://schemas.microsoft.com/office/drawing/2014/main" id="{D483F117-4196-25D3-28DD-9F0544A57B0C}"/>
              </a:ext>
            </a:extLst>
          </p:cNvPr>
          <p:cNvSpPr/>
          <p:nvPr/>
        </p:nvSpPr>
        <p:spPr>
          <a:xfrm>
            <a:off x="2918696" y="595489"/>
            <a:ext cx="484632" cy="279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oben 9">
            <a:extLst>
              <a:ext uri="{FF2B5EF4-FFF2-40B4-BE49-F238E27FC236}">
                <a16:creationId xmlns:a16="http://schemas.microsoft.com/office/drawing/2014/main" id="{460A2734-4FFC-8D4E-BC88-F4933426FF03}"/>
              </a:ext>
            </a:extLst>
          </p:cNvPr>
          <p:cNvSpPr/>
          <p:nvPr/>
        </p:nvSpPr>
        <p:spPr>
          <a:xfrm rot="5400000">
            <a:off x="5516795" y="-215021"/>
            <a:ext cx="567401" cy="970849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Abgerundetes Rechteck 10">
                <a:extLst>
                  <a:ext uri="{FF2B5EF4-FFF2-40B4-BE49-F238E27FC236}">
                    <a16:creationId xmlns:a16="http://schemas.microsoft.com/office/drawing/2014/main" id="{E1451E83-E53C-1D96-83A3-463BD0FB7550}"/>
                  </a:ext>
                </a:extLst>
              </p:cNvPr>
              <p:cNvSpPr/>
              <p:nvPr/>
            </p:nvSpPr>
            <p:spPr>
              <a:xfrm>
                <a:off x="6795910" y="539764"/>
                <a:ext cx="4658079" cy="73377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from the Source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Target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Abgerundetes Rechteck 10">
                <a:extLst>
                  <a:ext uri="{FF2B5EF4-FFF2-40B4-BE49-F238E27FC236}">
                    <a16:creationId xmlns:a16="http://schemas.microsoft.com/office/drawing/2014/main" id="{E1451E83-E53C-1D96-83A3-463BD0FB7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10" y="539764"/>
                <a:ext cx="4658079" cy="733778"/>
              </a:xfrm>
              <a:prstGeom prst="roundRect">
                <a:avLst/>
              </a:prstGeom>
              <a:blipFill>
                <a:blip r:embed="rId2"/>
                <a:stretch>
                  <a:fillRect b="-847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bgerundetes Rechteck 11">
                <a:extLst>
                  <a:ext uri="{FF2B5EF4-FFF2-40B4-BE49-F238E27FC236}">
                    <a16:creationId xmlns:a16="http://schemas.microsoft.com/office/drawing/2014/main" id="{5EFF7300-73F1-16FD-9A7C-CDA70747AFC3}"/>
                  </a:ext>
                </a:extLst>
              </p:cNvPr>
              <p:cNvSpPr/>
              <p:nvPr/>
            </p:nvSpPr>
            <p:spPr>
              <a:xfrm>
                <a:off x="6795911" y="1555046"/>
                <a:ext cx="4658079" cy="73377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Update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Maximizing the Adversarial Loss in 3.16</a:t>
                </a:r>
              </a:p>
            </p:txBody>
          </p:sp>
        </mc:Choice>
        <mc:Fallback xmlns="">
          <p:sp>
            <p:nvSpPr>
              <p:cNvPr id="12" name="Abgerundetes Rechteck 11">
                <a:extLst>
                  <a:ext uri="{FF2B5EF4-FFF2-40B4-BE49-F238E27FC236}">
                    <a16:creationId xmlns:a16="http://schemas.microsoft.com/office/drawing/2014/main" id="{5EFF7300-73F1-16FD-9A7C-CDA70747A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11" y="1555046"/>
                <a:ext cx="4658079" cy="733778"/>
              </a:xfrm>
              <a:prstGeom prst="roundRect">
                <a:avLst/>
              </a:prstGeom>
              <a:blipFill>
                <a:blip r:embed="rId3"/>
                <a:stretch>
                  <a:fillRect b="-5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bgerundetes Rechteck 12">
                <a:extLst>
                  <a:ext uri="{FF2B5EF4-FFF2-40B4-BE49-F238E27FC236}">
                    <a16:creationId xmlns:a16="http://schemas.microsoft.com/office/drawing/2014/main" id="{38FDD97D-17F3-0AE9-9385-3DDBC0722533}"/>
                  </a:ext>
                </a:extLst>
              </p:cNvPr>
              <p:cNvSpPr/>
              <p:nvPr/>
            </p:nvSpPr>
            <p:spPr>
              <a:xfrm>
                <a:off x="6795912" y="2586568"/>
                <a:ext cx="4658079" cy="9144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Update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Minimizing the Source Cross Entropy and Adversarial Loss in 3.15 and 3.16</a:t>
                </a:r>
              </a:p>
            </p:txBody>
          </p:sp>
        </mc:Choice>
        <mc:Fallback xmlns="">
          <p:sp>
            <p:nvSpPr>
              <p:cNvPr id="13" name="Abgerundetes Rechteck 12">
                <a:extLst>
                  <a:ext uri="{FF2B5EF4-FFF2-40B4-BE49-F238E27FC236}">
                    <a16:creationId xmlns:a16="http://schemas.microsoft.com/office/drawing/2014/main" id="{38FDD97D-17F3-0AE9-9385-3DDBC0722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912" y="2586568"/>
                <a:ext cx="4658079" cy="914400"/>
              </a:xfrm>
              <a:prstGeom prst="roundRect">
                <a:avLst/>
              </a:prstGeom>
              <a:blipFill>
                <a:blip r:embed="rId4"/>
                <a:stretch>
                  <a:fillRect t="-2740" b="-1095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bgerundetes Rechteck 13">
                <a:extLst>
                  <a:ext uri="{FF2B5EF4-FFF2-40B4-BE49-F238E27FC236}">
                    <a16:creationId xmlns:a16="http://schemas.microsoft.com/office/drawing/2014/main" id="{B28461E2-7ECB-3FEC-C6DA-38A8A0CFA331}"/>
                  </a:ext>
                </a:extLst>
              </p:cNvPr>
              <p:cNvSpPr/>
              <p:nvPr/>
            </p:nvSpPr>
            <p:spPr>
              <a:xfrm>
                <a:off x="831972" y="2472267"/>
                <a:ext cx="4658079" cy="73377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Update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Minimizing the Source </a:t>
                </a:r>
                <a:r>
                  <a:rPr lang="en-US" dirty="0" err="1">
                    <a:solidFill>
                      <a:schemeClr val="tx1"/>
                    </a:solidFill>
                  </a:rPr>
                  <a:t>Eross</a:t>
                </a:r>
                <a:r>
                  <a:rPr lang="en-US" dirty="0">
                    <a:solidFill>
                      <a:schemeClr val="tx1"/>
                    </a:solidFill>
                  </a:rPr>
                  <a:t> Entropy Loss in 3.15</a:t>
                </a:r>
              </a:p>
            </p:txBody>
          </p:sp>
        </mc:Choice>
        <mc:Fallback xmlns="">
          <p:sp>
            <p:nvSpPr>
              <p:cNvPr id="14" name="Abgerundetes Rechteck 13">
                <a:extLst>
                  <a:ext uri="{FF2B5EF4-FFF2-40B4-BE49-F238E27FC236}">
                    <a16:creationId xmlns:a16="http://schemas.microsoft.com/office/drawing/2014/main" id="{B28461E2-7ECB-3FEC-C6DA-38A8A0CFA3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72" y="2472267"/>
                <a:ext cx="4658079" cy="733778"/>
              </a:xfrm>
              <a:prstGeom prst="roundRect">
                <a:avLst/>
              </a:prstGeom>
              <a:blipFill>
                <a:blip r:embed="rId5"/>
                <a:stretch>
                  <a:fillRect b="-678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Abgerundetes Rechteck 14">
                <a:extLst>
                  <a:ext uri="{FF2B5EF4-FFF2-40B4-BE49-F238E27FC236}">
                    <a16:creationId xmlns:a16="http://schemas.microsoft.com/office/drawing/2014/main" id="{273D6318-E2A1-9594-C22D-0B1347127CD9}"/>
                  </a:ext>
                </a:extLst>
              </p:cNvPr>
              <p:cNvSpPr/>
              <p:nvPr/>
            </p:nvSpPr>
            <p:spPr>
              <a:xfrm>
                <a:off x="831971" y="3468512"/>
                <a:ext cx="4658079" cy="57996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Sample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from the Source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Abgerundetes Rechteck 14">
                <a:extLst>
                  <a:ext uri="{FF2B5EF4-FFF2-40B4-BE49-F238E27FC236}">
                    <a16:creationId xmlns:a16="http://schemas.microsoft.com/office/drawing/2014/main" id="{273D6318-E2A1-9594-C22D-0B1347127C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71" y="3468512"/>
                <a:ext cx="4658079" cy="57996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aute 15">
            <a:extLst>
              <a:ext uri="{FF2B5EF4-FFF2-40B4-BE49-F238E27FC236}">
                <a16:creationId xmlns:a16="http://schemas.microsoft.com/office/drawing/2014/main" id="{BC3978DA-A403-5BA0-C7D1-0318618D85C7}"/>
              </a:ext>
            </a:extLst>
          </p:cNvPr>
          <p:cNvSpPr/>
          <p:nvPr/>
        </p:nvSpPr>
        <p:spPr>
          <a:xfrm>
            <a:off x="2033244" y="1398059"/>
            <a:ext cx="2254030" cy="9144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over?</a:t>
            </a:r>
          </a:p>
        </p:txBody>
      </p:sp>
      <p:sp>
        <p:nvSpPr>
          <p:cNvPr id="17" name="Raute 16">
            <a:extLst>
              <a:ext uri="{FF2B5EF4-FFF2-40B4-BE49-F238E27FC236}">
                <a16:creationId xmlns:a16="http://schemas.microsoft.com/office/drawing/2014/main" id="{2F391859-0595-9056-2454-C8968F51A55C}"/>
              </a:ext>
            </a:extLst>
          </p:cNvPr>
          <p:cNvSpPr/>
          <p:nvPr/>
        </p:nvSpPr>
        <p:spPr>
          <a:xfrm>
            <a:off x="7997937" y="3753555"/>
            <a:ext cx="2254030" cy="914400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over?</a:t>
            </a:r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8B6A9577-F77C-1AC6-D1DD-88FC7316C105}"/>
              </a:ext>
            </a:extLst>
          </p:cNvPr>
          <p:cNvSpPr/>
          <p:nvPr/>
        </p:nvSpPr>
        <p:spPr>
          <a:xfrm>
            <a:off x="1859971" y="5208059"/>
            <a:ext cx="2600576" cy="5799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Model Architecture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4E7DD1E-D359-74E1-17B4-5C13D22F96A1}"/>
              </a:ext>
            </a:extLst>
          </p:cNvPr>
          <p:cNvCxnSpPr>
            <a:stCxn id="14" idx="0"/>
            <a:endCxn id="16" idx="2"/>
          </p:cNvCxnSpPr>
          <p:nvPr/>
        </p:nvCxnSpPr>
        <p:spPr>
          <a:xfrm flipH="1" flipV="1">
            <a:off x="3160259" y="2312459"/>
            <a:ext cx="753" cy="15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C0960AB-7D89-6E11-8281-57A97C46CC14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V="1">
            <a:off x="3161011" y="3206045"/>
            <a:ext cx="1" cy="26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97625FB-E849-1509-DC27-A820F6E4B175}"/>
              </a:ext>
            </a:extLst>
          </p:cNvPr>
          <p:cNvCxnSpPr>
            <a:cxnSpLocks/>
            <a:stCxn id="16" idx="0"/>
            <a:endCxn id="4" idx="0"/>
          </p:cNvCxnSpPr>
          <p:nvPr/>
        </p:nvCxnSpPr>
        <p:spPr>
          <a:xfrm flipV="1">
            <a:off x="3160259" y="973667"/>
            <a:ext cx="753" cy="42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winkelte Verbindung 31">
            <a:extLst>
              <a:ext uri="{FF2B5EF4-FFF2-40B4-BE49-F238E27FC236}">
                <a16:creationId xmlns:a16="http://schemas.microsoft.com/office/drawing/2014/main" id="{96023E2B-4D50-0CA4-A857-D8A527AAD2CD}"/>
              </a:ext>
            </a:extLst>
          </p:cNvPr>
          <p:cNvCxnSpPr>
            <a:stCxn id="16" idx="1"/>
            <a:endCxn id="15" idx="1"/>
          </p:cNvCxnSpPr>
          <p:nvPr/>
        </p:nvCxnSpPr>
        <p:spPr>
          <a:xfrm rot="10800000" flipV="1">
            <a:off x="831972" y="1855259"/>
            <a:ext cx="1201273" cy="1903236"/>
          </a:xfrm>
          <a:prstGeom prst="bentConnector3">
            <a:avLst>
              <a:gd name="adj1" fmla="val 11903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2B833EB7-D702-4AAF-BBE6-3DB3018D952D}"/>
              </a:ext>
            </a:extLst>
          </p:cNvPr>
          <p:cNvSpPr txBox="1"/>
          <p:nvPr/>
        </p:nvSpPr>
        <p:spPr>
          <a:xfrm>
            <a:off x="3189346" y="1046013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01A280D-016D-0B06-5CB2-5B290A4D3DAC}"/>
              </a:ext>
            </a:extLst>
          </p:cNvPr>
          <p:cNvSpPr txBox="1"/>
          <p:nvPr/>
        </p:nvSpPr>
        <p:spPr>
          <a:xfrm>
            <a:off x="1542524" y="151078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50F5B9E-B515-3D9C-4D08-D4D3BF64485C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9124950" y="1273542"/>
            <a:ext cx="1" cy="28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3527BCC-60D7-E619-6D4E-3C3C81453770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9124951" y="2288824"/>
            <a:ext cx="1" cy="29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30F42D3E-F206-E2ED-722C-77D03C3D7464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9124952" y="3500968"/>
            <a:ext cx="0" cy="252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099171C-0E7F-C5C5-460F-E9D650E16E4A}"/>
              </a:ext>
            </a:extLst>
          </p:cNvPr>
          <p:cNvCxnSpPr>
            <a:cxnSpLocks/>
            <a:stCxn id="17" idx="2"/>
            <a:endCxn id="5" idx="2"/>
          </p:cNvCxnSpPr>
          <p:nvPr/>
        </p:nvCxnSpPr>
        <p:spPr>
          <a:xfrm>
            <a:off x="9124952" y="4667955"/>
            <a:ext cx="0" cy="22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winkelte Verbindung 47">
            <a:extLst>
              <a:ext uri="{FF2B5EF4-FFF2-40B4-BE49-F238E27FC236}">
                <a16:creationId xmlns:a16="http://schemas.microsoft.com/office/drawing/2014/main" id="{F6CC0F55-6A6E-3A48-8625-04C972F60821}"/>
              </a:ext>
            </a:extLst>
          </p:cNvPr>
          <p:cNvCxnSpPr>
            <a:stCxn id="17" idx="3"/>
            <a:endCxn id="11" idx="3"/>
          </p:cNvCxnSpPr>
          <p:nvPr/>
        </p:nvCxnSpPr>
        <p:spPr>
          <a:xfrm flipV="1">
            <a:off x="10251967" y="906653"/>
            <a:ext cx="1202022" cy="3304102"/>
          </a:xfrm>
          <a:prstGeom prst="bentConnector3">
            <a:avLst>
              <a:gd name="adj1" fmla="val 1190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feld 59">
            <a:extLst>
              <a:ext uri="{FF2B5EF4-FFF2-40B4-BE49-F238E27FC236}">
                <a16:creationId xmlns:a16="http://schemas.microsoft.com/office/drawing/2014/main" id="{9804F125-9457-5768-2CA2-BA3470CC7F6A}"/>
              </a:ext>
            </a:extLst>
          </p:cNvPr>
          <p:cNvSpPr txBox="1"/>
          <p:nvPr/>
        </p:nvSpPr>
        <p:spPr>
          <a:xfrm>
            <a:off x="10251965" y="3841423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8A31ABFF-C272-E5F4-1232-E3D09977079D}"/>
              </a:ext>
            </a:extLst>
          </p:cNvPr>
          <p:cNvSpPr txBox="1"/>
          <p:nvPr/>
        </p:nvSpPr>
        <p:spPr>
          <a:xfrm>
            <a:off x="9124949" y="458242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2" name="Abgerundetes Rechteck 61">
            <a:extLst>
              <a:ext uri="{FF2B5EF4-FFF2-40B4-BE49-F238E27FC236}">
                <a16:creationId xmlns:a16="http://schemas.microsoft.com/office/drawing/2014/main" id="{7EF1DF15-E57B-A878-5C9D-E2A0622346ED}"/>
              </a:ext>
            </a:extLst>
          </p:cNvPr>
          <p:cNvSpPr/>
          <p:nvPr/>
        </p:nvSpPr>
        <p:spPr>
          <a:xfrm>
            <a:off x="7540560" y="5208059"/>
            <a:ext cx="3168778" cy="5799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Domain Invariant Feature</a:t>
            </a:r>
          </a:p>
        </p:txBody>
      </p:sp>
      <p:sp>
        <p:nvSpPr>
          <p:cNvPr id="63" name="Pfeil nach oben 62">
            <a:extLst>
              <a:ext uri="{FF2B5EF4-FFF2-40B4-BE49-F238E27FC236}">
                <a16:creationId xmlns:a16="http://schemas.microsoft.com/office/drawing/2014/main" id="{03F5B252-6CC0-CA21-7B76-F387DE2C9023}"/>
              </a:ext>
            </a:extLst>
          </p:cNvPr>
          <p:cNvSpPr/>
          <p:nvPr/>
        </p:nvSpPr>
        <p:spPr>
          <a:xfrm>
            <a:off x="2917943" y="4905022"/>
            <a:ext cx="484632" cy="279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Pfeil nach oben 63">
            <a:extLst>
              <a:ext uri="{FF2B5EF4-FFF2-40B4-BE49-F238E27FC236}">
                <a16:creationId xmlns:a16="http://schemas.microsoft.com/office/drawing/2014/main" id="{E4D7E73C-B1D3-3BFD-80D3-A1A06157CEB3}"/>
              </a:ext>
            </a:extLst>
          </p:cNvPr>
          <p:cNvSpPr/>
          <p:nvPr/>
        </p:nvSpPr>
        <p:spPr>
          <a:xfrm rot="10800000">
            <a:off x="8882633" y="4914183"/>
            <a:ext cx="484632" cy="2794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bgerundetes Rechteck 64">
            <a:extLst>
              <a:ext uri="{FF2B5EF4-FFF2-40B4-BE49-F238E27FC236}">
                <a16:creationId xmlns:a16="http://schemas.microsoft.com/office/drawing/2014/main" id="{F3327C60-B1DE-AD1A-395A-9AD94B16E173}"/>
              </a:ext>
            </a:extLst>
          </p:cNvPr>
          <p:cNvSpPr/>
          <p:nvPr/>
        </p:nvSpPr>
        <p:spPr>
          <a:xfrm>
            <a:off x="4176058" y="6114697"/>
            <a:ext cx="3978731" cy="5799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Deep Transfer Diagnosis Model WDMAN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Abgerundetes Rechteck 65">
                <a:extLst>
                  <a:ext uri="{FF2B5EF4-FFF2-40B4-BE49-F238E27FC236}">
                    <a16:creationId xmlns:a16="http://schemas.microsoft.com/office/drawing/2014/main" id="{9E68201B-2094-8083-5457-CF0F9894DBB6}"/>
                  </a:ext>
                </a:extLst>
              </p:cNvPr>
              <p:cNvSpPr/>
              <p:nvPr/>
            </p:nvSpPr>
            <p:spPr>
              <a:xfrm>
                <a:off x="117333" y="6114697"/>
                <a:ext cx="3485275" cy="57996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from Target Dataset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Abgerundetes Rechteck 65">
                <a:extLst>
                  <a:ext uri="{FF2B5EF4-FFF2-40B4-BE49-F238E27FC236}">
                    <a16:creationId xmlns:a16="http://schemas.microsoft.com/office/drawing/2014/main" id="{9E68201B-2094-8083-5457-CF0F9894DB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33" y="6114697"/>
                <a:ext cx="3485275" cy="57996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Abgerundetes Rechteck 66">
                <a:extLst>
                  <a:ext uri="{FF2B5EF4-FFF2-40B4-BE49-F238E27FC236}">
                    <a16:creationId xmlns:a16="http://schemas.microsoft.com/office/drawing/2014/main" id="{D25F26C4-94A3-1F3A-A18C-F0A17F6EA134}"/>
                  </a:ext>
                </a:extLst>
              </p:cNvPr>
              <p:cNvSpPr/>
              <p:nvPr/>
            </p:nvSpPr>
            <p:spPr>
              <a:xfrm>
                <a:off x="8728240" y="6114697"/>
                <a:ext cx="3346427" cy="579966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Output Diagnosis Result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Abgerundetes Rechteck 66">
                <a:extLst>
                  <a:ext uri="{FF2B5EF4-FFF2-40B4-BE49-F238E27FC236}">
                    <a16:creationId xmlns:a16="http://schemas.microsoft.com/office/drawing/2014/main" id="{D25F26C4-94A3-1F3A-A18C-F0A17F6EA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240" y="6114697"/>
                <a:ext cx="3346427" cy="57996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7AB025E4-4AA2-4259-3A25-6EF7389CB13F}"/>
              </a:ext>
            </a:extLst>
          </p:cNvPr>
          <p:cNvCxnSpPr>
            <a:stCxn id="66" idx="3"/>
            <a:endCxn id="65" idx="1"/>
          </p:cNvCxnSpPr>
          <p:nvPr/>
        </p:nvCxnSpPr>
        <p:spPr>
          <a:xfrm>
            <a:off x="3602608" y="6404680"/>
            <a:ext cx="5734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CAD4642A-279A-E2D2-FF30-C05A92377AF1}"/>
              </a:ext>
            </a:extLst>
          </p:cNvPr>
          <p:cNvCxnSpPr>
            <a:cxnSpLocks/>
            <a:stCxn id="65" idx="3"/>
            <a:endCxn id="67" idx="1"/>
          </p:cNvCxnSpPr>
          <p:nvPr/>
        </p:nvCxnSpPr>
        <p:spPr>
          <a:xfrm>
            <a:off x="8154789" y="6404680"/>
            <a:ext cx="5734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hteckiger Pfeil 73">
            <a:extLst>
              <a:ext uri="{FF2B5EF4-FFF2-40B4-BE49-F238E27FC236}">
                <a16:creationId xmlns:a16="http://schemas.microsoft.com/office/drawing/2014/main" id="{18252A7E-3868-4718-338D-43D20BEBA128}"/>
              </a:ext>
            </a:extLst>
          </p:cNvPr>
          <p:cNvSpPr/>
          <p:nvPr/>
        </p:nvSpPr>
        <p:spPr>
          <a:xfrm rot="5400000">
            <a:off x="4497572" y="5398573"/>
            <a:ext cx="669575" cy="743625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Rechteckiger Pfeil 74">
            <a:extLst>
              <a:ext uri="{FF2B5EF4-FFF2-40B4-BE49-F238E27FC236}">
                <a16:creationId xmlns:a16="http://schemas.microsoft.com/office/drawing/2014/main" id="{7DF6B28F-565E-5B8E-1FC0-AAD083BCCA5D}"/>
              </a:ext>
            </a:extLst>
          </p:cNvPr>
          <p:cNvSpPr/>
          <p:nvPr/>
        </p:nvSpPr>
        <p:spPr>
          <a:xfrm rot="5400000" flipV="1">
            <a:off x="6836059" y="5391851"/>
            <a:ext cx="669575" cy="739428"/>
          </a:xfrm>
          <a:prstGeom prst="bentArrow">
            <a:avLst/>
          </a:prstGeom>
          <a:effectLst>
            <a:reflection stA="45000" endPos="0" dist="508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093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1C81FE81-3FC1-A3E3-7497-D2FE5EE22C6E}"/>
              </a:ext>
            </a:extLst>
          </p:cNvPr>
          <p:cNvSpPr/>
          <p:nvPr/>
        </p:nvSpPr>
        <p:spPr>
          <a:xfrm>
            <a:off x="321198" y="2817437"/>
            <a:ext cx="1727113" cy="914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Signal Acquisition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3D742813-E4C0-474E-9672-4B206398FAF6}"/>
              </a:ext>
            </a:extLst>
          </p:cNvPr>
          <p:cNvSpPr/>
          <p:nvPr/>
        </p:nvSpPr>
        <p:spPr>
          <a:xfrm>
            <a:off x="5297218" y="2307100"/>
            <a:ext cx="5156203" cy="19343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Fault Diagnosis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FC0D07E-8F2C-F557-380D-E646801C65D2}"/>
              </a:ext>
            </a:extLst>
          </p:cNvPr>
          <p:cNvSpPr/>
          <p:nvPr/>
        </p:nvSpPr>
        <p:spPr>
          <a:xfrm>
            <a:off x="5418574" y="2965851"/>
            <a:ext cx="1512713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Signal Analysis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71FC938-CFBF-3F96-50D7-47FC03F15AA4}"/>
              </a:ext>
            </a:extLst>
          </p:cNvPr>
          <p:cNvSpPr/>
          <p:nvPr/>
        </p:nvSpPr>
        <p:spPr>
          <a:xfrm>
            <a:off x="7114730" y="2965851"/>
            <a:ext cx="1512713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Fault Identification (Alarming)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E486077-A2F5-6FEE-1820-60666677F906}"/>
              </a:ext>
            </a:extLst>
          </p:cNvPr>
          <p:cNvSpPr/>
          <p:nvPr/>
        </p:nvSpPr>
        <p:spPr>
          <a:xfrm>
            <a:off x="8810886" y="2965851"/>
            <a:ext cx="1512713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Fault Estimation</a:t>
            </a:r>
          </a:p>
        </p:txBody>
      </p:sp>
      <p:sp>
        <p:nvSpPr>
          <p:cNvPr id="11" name="Raute 10">
            <a:extLst>
              <a:ext uri="{FF2B5EF4-FFF2-40B4-BE49-F238E27FC236}">
                <a16:creationId xmlns:a16="http://schemas.microsoft.com/office/drawing/2014/main" id="{17D698BF-FDFD-4BDF-1FD0-6821ED233C38}"/>
              </a:ext>
            </a:extLst>
          </p:cNvPr>
          <p:cNvSpPr/>
          <p:nvPr/>
        </p:nvSpPr>
        <p:spPr>
          <a:xfrm>
            <a:off x="2727113" y="2544333"/>
            <a:ext cx="1991884" cy="1460608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Filtering DWT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0D1082EA-8B33-2023-E36F-7AEE87C8DFA9}"/>
              </a:ext>
            </a:extLst>
          </p:cNvPr>
          <p:cNvSpPr/>
          <p:nvPr/>
        </p:nvSpPr>
        <p:spPr>
          <a:xfrm>
            <a:off x="3234427" y="4455329"/>
            <a:ext cx="977255" cy="623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RPM</a:t>
            </a:r>
          </a:p>
        </p:txBody>
      </p:sp>
      <p:sp>
        <p:nvSpPr>
          <p:cNvPr id="13" name="Zylinder 12">
            <a:extLst>
              <a:ext uri="{FF2B5EF4-FFF2-40B4-BE49-F238E27FC236}">
                <a16:creationId xmlns:a16="http://schemas.microsoft.com/office/drawing/2014/main" id="{F7967A84-6101-BCB7-FEE8-2013C71EF308}"/>
              </a:ext>
            </a:extLst>
          </p:cNvPr>
          <p:cNvSpPr/>
          <p:nvPr/>
        </p:nvSpPr>
        <p:spPr>
          <a:xfrm>
            <a:off x="10956402" y="2664099"/>
            <a:ext cx="914400" cy="1216152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 File.txt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E0EE3D3-E0B9-AE0E-EDD6-FB3DCC50E44A}"/>
              </a:ext>
            </a:extLst>
          </p:cNvPr>
          <p:cNvCxnSpPr>
            <a:stCxn id="12" idx="0"/>
            <a:endCxn id="11" idx="2"/>
          </p:cNvCxnSpPr>
          <p:nvPr/>
        </p:nvCxnSpPr>
        <p:spPr>
          <a:xfrm flipV="1">
            <a:off x="3723055" y="4004941"/>
            <a:ext cx="0" cy="450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9DF0D81-51FF-A07D-8479-8B69E92B5EB2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2048311" y="3274637"/>
            <a:ext cx="6788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BCAB040-1849-D0C8-19D6-1B927B95C7DB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V="1">
            <a:off x="4718997" y="3274298"/>
            <a:ext cx="578221" cy="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D3D463D-31BE-A85B-0217-A8477E244960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931287" y="3423051"/>
            <a:ext cx="183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82C35B3E-668B-D0AB-00BB-01E0D3F4E781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8627443" y="3423051"/>
            <a:ext cx="183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FC371949-4923-EDBC-FA19-96D788695936}"/>
              </a:ext>
            </a:extLst>
          </p:cNvPr>
          <p:cNvCxnSpPr>
            <a:stCxn id="5" idx="3"/>
            <a:endCxn id="13" idx="2"/>
          </p:cNvCxnSpPr>
          <p:nvPr/>
        </p:nvCxnSpPr>
        <p:spPr>
          <a:xfrm flipV="1">
            <a:off x="10453421" y="3272175"/>
            <a:ext cx="502981" cy="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27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35E671C-72B8-F6C9-4A5A-5B9779E75FA3}"/>
              </a:ext>
            </a:extLst>
          </p:cNvPr>
          <p:cNvSpPr/>
          <p:nvPr/>
        </p:nvSpPr>
        <p:spPr>
          <a:xfrm>
            <a:off x="1843596" y="2999018"/>
            <a:ext cx="1704235" cy="63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Time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0D4601B-3BFC-015A-E079-E261B784BDF0}"/>
              </a:ext>
            </a:extLst>
          </p:cNvPr>
          <p:cNvSpPr/>
          <p:nvPr/>
        </p:nvSpPr>
        <p:spPr>
          <a:xfrm>
            <a:off x="4831937" y="2999018"/>
            <a:ext cx="1704235" cy="63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FFT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AC61E67-93E0-D40A-3A83-54B429AA6BFB}"/>
              </a:ext>
            </a:extLst>
          </p:cNvPr>
          <p:cNvSpPr/>
          <p:nvPr/>
        </p:nvSpPr>
        <p:spPr>
          <a:xfrm>
            <a:off x="7621498" y="2999018"/>
            <a:ext cx="1704235" cy="63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Auto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Spectrum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AC38794-76E1-3682-435C-DE72863DF038}"/>
              </a:ext>
            </a:extLst>
          </p:cNvPr>
          <p:cNvSpPr/>
          <p:nvPr/>
        </p:nvSpPr>
        <p:spPr>
          <a:xfrm>
            <a:off x="1843596" y="5548254"/>
            <a:ext cx="1704235" cy="63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Time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FAB3B16-0969-99E9-8044-66788F53819B}"/>
              </a:ext>
            </a:extLst>
          </p:cNvPr>
          <p:cNvSpPr/>
          <p:nvPr/>
        </p:nvSpPr>
        <p:spPr>
          <a:xfrm>
            <a:off x="4831937" y="5548254"/>
            <a:ext cx="1704235" cy="63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FFT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B570E86-F6DD-65AC-9BF6-397C986A24E4}"/>
              </a:ext>
            </a:extLst>
          </p:cNvPr>
          <p:cNvSpPr/>
          <p:nvPr/>
        </p:nvSpPr>
        <p:spPr>
          <a:xfrm>
            <a:off x="7621498" y="5548254"/>
            <a:ext cx="1704235" cy="63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Auto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Spectrum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AE81E80-CC5B-740B-2677-648B99EE1673}"/>
              </a:ext>
            </a:extLst>
          </p:cNvPr>
          <p:cNvSpPr/>
          <p:nvPr/>
        </p:nvSpPr>
        <p:spPr>
          <a:xfrm>
            <a:off x="7621498" y="4273636"/>
            <a:ext cx="1704235" cy="63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Cross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Spectrum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8541B37-CC10-ACDD-D98E-13D7969B51C6}"/>
              </a:ext>
            </a:extLst>
          </p:cNvPr>
          <p:cNvSpPr/>
          <p:nvPr/>
        </p:nvSpPr>
        <p:spPr>
          <a:xfrm>
            <a:off x="10411059" y="4273636"/>
            <a:ext cx="1704235" cy="637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FRF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A234E1B-7517-2C8F-E7C9-D20AD07FBBC4}"/>
              </a:ext>
            </a:extLst>
          </p:cNvPr>
          <p:cNvSpPr txBox="1"/>
          <p:nvPr/>
        </p:nvSpPr>
        <p:spPr>
          <a:xfrm>
            <a:off x="5198756" y="2629686"/>
            <a:ext cx="9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CE11C94-3AFD-D559-EDC5-C84FCC767C4D}"/>
              </a:ext>
            </a:extLst>
          </p:cNvPr>
          <p:cNvSpPr txBox="1"/>
          <p:nvPr/>
        </p:nvSpPr>
        <p:spPr>
          <a:xfrm>
            <a:off x="7988317" y="2645420"/>
            <a:ext cx="9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AC3657A-6F54-B4E2-493B-316CC79DB999}"/>
              </a:ext>
            </a:extLst>
          </p:cNvPr>
          <p:cNvSpPr txBox="1"/>
          <p:nvPr/>
        </p:nvSpPr>
        <p:spPr>
          <a:xfrm>
            <a:off x="7988317" y="3904304"/>
            <a:ext cx="9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42A7D19-B4C6-04E1-F9F3-3AF88157113A}"/>
              </a:ext>
            </a:extLst>
          </p:cNvPr>
          <p:cNvSpPr txBox="1"/>
          <p:nvPr/>
        </p:nvSpPr>
        <p:spPr>
          <a:xfrm>
            <a:off x="7988317" y="5178922"/>
            <a:ext cx="9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CE7E8D5-D2CB-7AA4-546F-437BA9B13E1A}"/>
              </a:ext>
            </a:extLst>
          </p:cNvPr>
          <p:cNvSpPr txBox="1"/>
          <p:nvPr/>
        </p:nvSpPr>
        <p:spPr>
          <a:xfrm>
            <a:off x="5198756" y="5178922"/>
            <a:ext cx="9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9627E81-4483-0637-2222-B40FE258D1B8}"/>
              </a:ext>
            </a:extLst>
          </p:cNvPr>
          <p:cNvSpPr txBox="1"/>
          <p:nvPr/>
        </p:nvSpPr>
        <p:spPr>
          <a:xfrm>
            <a:off x="10777878" y="3906509"/>
            <a:ext cx="9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5E0C035-2D33-E6C0-B457-DAB61137009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547831" y="3317998"/>
            <a:ext cx="12841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BBF5429-A68A-E950-55CE-9113FA431B26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6536172" y="3317998"/>
            <a:ext cx="1085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2FD2560C-CEC0-080B-C9FE-BE8DCCCBD119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6536172" y="5867234"/>
            <a:ext cx="1085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40BB06F1-BC59-E50E-9B73-C21A7613E10C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547831" y="5867234"/>
            <a:ext cx="12841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05065B7-30ED-0E4A-5C18-16D9A85D987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9325733" y="4592616"/>
            <a:ext cx="10853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winkelte Verbindung 30">
            <a:extLst>
              <a:ext uri="{FF2B5EF4-FFF2-40B4-BE49-F238E27FC236}">
                <a16:creationId xmlns:a16="http://schemas.microsoft.com/office/drawing/2014/main" id="{DC29049E-2112-F573-4671-6774F7E54843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9325733" y="3317998"/>
            <a:ext cx="1085326" cy="12746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winkelte Verbindung 32">
            <a:extLst>
              <a:ext uri="{FF2B5EF4-FFF2-40B4-BE49-F238E27FC236}">
                <a16:creationId xmlns:a16="http://schemas.microsoft.com/office/drawing/2014/main" id="{FC15DB02-E31A-4985-C4E3-56FF3758B083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9325733" y="4592616"/>
            <a:ext cx="1085326" cy="12746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winkelte Verbindung 34">
            <a:extLst>
              <a:ext uri="{FF2B5EF4-FFF2-40B4-BE49-F238E27FC236}">
                <a16:creationId xmlns:a16="http://schemas.microsoft.com/office/drawing/2014/main" id="{9469462F-618B-76CA-62AB-6FE5B307AA1B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V="1">
            <a:off x="6536172" y="4592616"/>
            <a:ext cx="1085326" cy="12746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Gewinkelte Verbindung 36">
            <a:extLst>
              <a:ext uri="{FF2B5EF4-FFF2-40B4-BE49-F238E27FC236}">
                <a16:creationId xmlns:a16="http://schemas.microsoft.com/office/drawing/2014/main" id="{4CB16093-652D-61AF-CE98-B35313481540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6536172" y="3317998"/>
            <a:ext cx="1085326" cy="12746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423C43B0-7019-1B7B-6440-F46269AEDFE3}"/>
              </a:ext>
            </a:extLst>
          </p:cNvPr>
          <p:cNvCxnSpPr>
            <a:cxnSpLocks/>
          </p:cNvCxnSpPr>
          <p:nvPr/>
        </p:nvCxnSpPr>
        <p:spPr>
          <a:xfrm>
            <a:off x="937177" y="3317998"/>
            <a:ext cx="90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A35C4A27-6D09-8153-7EF5-5959A723B485}"/>
              </a:ext>
            </a:extLst>
          </p:cNvPr>
          <p:cNvCxnSpPr>
            <a:cxnSpLocks/>
          </p:cNvCxnSpPr>
          <p:nvPr/>
        </p:nvCxnSpPr>
        <p:spPr>
          <a:xfrm>
            <a:off x="937177" y="5876859"/>
            <a:ext cx="90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ADFB2E15-A032-EDA2-FA83-6C40464A9C47}"/>
              </a:ext>
            </a:extLst>
          </p:cNvPr>
          <p:cNvSpPr txBox="1"/>
          <p:nvPr/>
        </p:nvSpPr>
        <p:spPr>
          <a:xfrm>
            <a:off x="3714211" y="2977624"/>
            <a:ext cx="9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B54639DB-C4E5-F35F-596D-6B22DC7CEE77}"/>
              </a:ext>
            </a:extLst>
          </p:cNvPr>
          <p:cNvSpPr txBox="1"/>
          <p:nvPr/>
        </p:nvSpPr>
        <p:spPr>
          <a:xfrm>
            <a:off x="3714211" y="5514435"/>
            <a:ext cx="9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AD8CE8CC-BE0D-AAAC-E7EE-AAA5EE22E08D}"/>
              </a:ext>
            </a:extLst>
          </p:cNvPr>
          <p:cNvSpPr txBox="1"/>
          <p:nvPr/>
        </p:nvSpPr>
        <p:spPr>
          <a:xfrm>
            <a:off x="978167" y="2977624"/>
            <a:ext cx="88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18097F6-EEB5-B755-199E-DAF5F69DC933}"/>
              </a:ext>
            </a:extLst>
          </p:cNvPr>
          <p:cNvSpPr txBox="1"/>
          <p:nvPr/>
        </p:nvSpPr>
        <p:spPr>
          <a:xfrm>
            <a:off x="978167" y="5514435"/>
            <a:ext cx="88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A07FBA2-CC6A-0859-77C1-102E299C8B7E}"/>
              </a:ext>
            </a:extLst>
          </p:cNvPr>
          <p:cNvSpPr txBox="1"/>
          <p:nvPr/>
        </p:nvSpPr>
        <p:spPr>
          <a:xfrm>
            <a:off x="16214" y="2948666"/>
            <a:ext cx="937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Motor</a:t>
            </a:r>
          </a:p>
          <a:p>
            <a:pPr algn="ctr"/>
            <a:r>
              <a:rPr lang="en-US" dirty="0"/>
              <a:t>Current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5BDBC9A0-689C-67F0-8DC9-DAB4E9C9BB09}"/>
              </a:ext>
            </a:extLst>
          </p:cNvPr>
          <p:cNvSpPr txBox="1"/>
          <p:nvPr/>
        </p:nvSpPr>
        <p:spPr>
          <a:xfrm>
            <a:off x="16214" y="5499867"/>
            <a:ext cx="937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Motor</a:t>
            </a:r>
          </a:p>
          <a:p>
            <a:pPr algn="ctr"/>
            <a:r>
              <a:rPr lang="en-US" dirty="0"/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8229011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B8DDDB00-2F00-D9FC-2E93-9BD87CFC2775}"/>
              </a:ext>
            </a:extLst>
          </p:cNvPr>
          <p:cNvGrpSpPr/>
          <p:nvPr/>
        </p:nvGrpSpPr>
        <p:grpSpPr>
          <a:xfrm>
            <a:off x="2163775" y="3312639"/>
            <a:ext cx="1133366" cy="646138"/>
            <a:chOff x="1554175" y="3312639"/>
            <a:chExt cx="1133366" cy="646138"/>
          </a:xfrm>
        </p:grpSpPr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25AA7240-813E-08F5-327C-E35025051724}"/>
                </a:ext>
              </a:extLst>
            </p:cNvPr>
            <p:cNvGrpSpPr/>
            <p:nvPr/>
          </p:nvGrpSpPr>
          <p:grpSpPr>
            <a:xfrm>
              <a:off x="1752957" y="3312639"/>
              <a:ext cx="735801" cy="232722"/>
              <a:chOff x="2349305" y="3615397"/>
              <a:chExt cx="2609290" cy="1316546"/>
            </a:xfrm>
          </p:grpSpPr>
          <p:grpSp>
            <p:nvGrpSpPr>
              <p:cNvPr id="20" name="Gruppieren 19">
                <a:extLst>
                  <a:ext uri="{FF2B5EF4-FFF2-40B4-BE49-F238E27FC236}">
                    <a16:creationId xmlns:a16="http://schemas.microsoft.com/office/drawing/2014/main" id="{42EB065F-7F61-1615-7558-79975D866A68}"/>
                  </a:ext>
                </a:extLst>
              </p:cNvPr>
              <p:cNvGrpSpPr/>
              <p:nvPr/>
            </p:nvGrpSpPr>
            <p:grpSpPr>
              <a:xfrm>
                <a:off x="2349305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16" name="Gruppieren 15">
                  <a:extLst>
                    <a:ext uri="{FF2B5EF4-FFF2-40B4-BE49-F238E27FC236}">
                      <a16:creationId xmlns:a16="http://schemas.microsoft.com/office/drawing/2014/main" id="{09F9A6F2-5EEC-3CDC-E1DD-399CE55C0544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9" name="Gerade Verbindung 8">
                    <a:extLst>
                      <a:ext uri="{FF2B5EF4-FFF2-40B4-BE49-F238E27FC236}">
                        <a16:creationId xmlns:a16="http://schemas.microsoft.com/office/drawing/2014/main" id="{01C1863E-0485-9FF4-F8F5-97894FCB1C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Gerade Verbindung 10">
                    <a:extLst>
                      <a:ext uri="{FF2B5EF4-FFF2-40B4-BE49-F238E27FC236}">
                        <a16:creationId xmlns:a16="http://schemas.microsoft.com/office/drawing/2014/main" id="{7C1F67C7-6879-2231-5A7A-442596DD04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Gruppieren 16">
                  <a:extLst>
                    <a:ext uri="{FF2B5EF4-FFF2-40B4-BE49-F238E27FC236}">
                      <a16:creationId xmlns:a16="http://schemas.microsoft.com/office/drawing/2014/main" id="{24FD2FF3-49C0-654B-A4A7-80B5510C05C1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8" name="Gerade Verbindung 17">
                    <a:extLst>
                      <a:ext uri="{FF2B5EF4-FFF2-40B4-BE49-F238E27FC236}">
                        <a16:creationId xmlns:a16="http://schemas.microsoft.com/office/drawing/2014/main" id="{3C0235AF-E2B8-EDEB-28CF-4011EB70A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Gerade Verbindung 18">
                    <a:extLst>
                      <a:ext uri="{FF2B5EF4-FFF2-40B4-BE49-F238E27FC236}">
                        <a16:creationId xmlns:a16="http://schemas.microsoft.com/office/drawing/2014/main" id="{9AB672BA-22FA-3623-F8BB-53FAFB284D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" name="Gruppieren 20">
                <a:extLst>
                  <a:ext uri="{FF2B5EF4-FFF2-40B4-BE49-F238E27FC236}">
                    <a16:creationId xmlns:a16="http://schemas.microsoft.com/office/drawing/2014/main" id="{E24AF1E5-7E42-8A7F-181C-C72F59E41372}"/>
                  </a:ext>
                </a:extLst>
              </p:cNvPr>
              <p:cNvGrpSpPr/>
              <p:nvPr/>
            </p:nvGrpSpPr>
            <p:grpSpPr>
              <a:xfrm>
                <a:off x="3001628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22" name="Gruppieren 21">
                  <a:extLst>
                    <a:ext uri="{FF2B5EF4-FFF2-40B4-BE49-F238E27FC236}">
                      <a16:creationId xmlns:a16="http://schemas.microsoft.com/office/drawing/2014/main" id="{FB94CF39-2E40-D7E5-D202-ECE8E626736C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26" name="Gerade Verbindung 25">
                    <a:extLst>
                      <a:ext uri="{FF2B5EF4-FFF2-40B4-BE49-F238E27FC236}">
                        <a16:creationId xmlns:a16="http://schemas.microsoft.com/office/drawing/2014/main" id="{0FD172F4-B04F-CBA6-D32E-61A6B29463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Gerade Verbindung 26">
                    <a:extLst>
                      <a:ext uri="{FF2B5EF4-FFF2-40B4-BE49-F238E27FC236}">
                        <a16:creationId xmlns:a16="http://schemas.microsoft.com/office/drawing/2014/main" id="{A1F718A6-5149-20E7-4CBA-DA3D411CD6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" name="Gruppieren 22">
                  <a:extLst>
                    <a:ext uri="{FF2B5EF4-FFF2-40B4-BE49-F238E27FC236}">
                      <a16:creationId xmlns:a16="http://schemas.microsoft.com/office/drawing/2014/main" id="{42211EE4-D927-063E-1234-DF53B8983BB3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24" name="Gerade Verbindung 23">
                    <a:extLst>
                      <a:ext uri="{FF2B5EF4-FFF2-40B4-BE49-F238E27FC236}">
                        <a16:creationId xmlns:a16="http://schemas.microsoft.com/office/drawing/2014/main" id="{E7271031-88C2-9618-AF74-C1978467EB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Gerade Verbindung 24">
                    <a:extLst>
                      <a:ext uri="{FF2B5EF4-FFF2-40B4-BE49-F238E27FC236}">
                        <a16:creationId xmlns:a16="http://schemas.microsoft.com/office/drawing/2014/main" id="{94FFB20B-FF98-B31D-041B-F7BAB4E593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" name="Gruppieren 27">
                <a:extLst>
                  <a:ext uri="{FF2B5EF4-FFF2-40B4-BE49-F238E27FC236}">
                    <a16:creationId xmlns:a16="http://schemas.microsoft.com/office/drawing/2014/main" id="{B94B463F-1202-68FF-EDE3-95A894D756C7}"/>
                  </a:ext>
                </a:extLst>
              </p:cNvPr>
              <p:cNvGrpSpPr/>
              <p:nvPr/>
            </p:nvGrpSpPr>
            <p:grpSpPr>
              <a:xfrm>
                <a:off x="3653950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29" name="Gruppieren 28">
                  <a:extLst>
                    <a:ext uri="{FF2B5EF4-FFF2-40B4-BE49-F238E27FC236}">
                      <a16:creationId xmlns:a16="http://schemas.microsoft.com/office/drawing/2014/main" id="{876C2A3C-E9AF-F9C8-AF06-CB7083F4927B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33" name="Gerade Verbindung 32">
                    <a:extLst>
                      <a:ext uri="{FF2B5EF4-FFF2-40B4-BE49-F238E27FC236}">
                        <a16:creationId xmlns:a16="http://schemas.microsoft.com/office/drawing/2014/main" id="{D7B0B56F-372A-D4D3-B0E3-26F8A826ED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Gerade Verbindung 33">
                    <a:extLst>
                      <a:ext uri="{FF2B5EF4-FFF2-40B4-BE49-F238E27FC236}">
                        <a16:creationId xmlns:a16="http://schemas.microsoft.com/office/drawing/2014/main" id="{4117BE3C-2A7A-9953-4FC5-0A5582F1BC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" name="Gruppieren 29">
                  <a:extLst>
                    <a:ext uri="{FF2B5EF4-FFF2-40B4-BE49-F238E27FC236}">
                      <a16:creationId xmlns:a16="http://schemas.microsoft.com/office/drawing/2014/main" id="{826382A4-03BE-278F-E1E1-1A72F2F70D22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31" name="Gerade Verbindung 30">
                    <a:extLst>
                      <a:ext uri="{FF2B5EF4-FFF2-40B4-BE49-F238E27FC236}">
                        <a16:creationId xmlns:a16="http://schemas.microsoft.com/office/drawing/2014/main" id="{82AC598A-5662-3C2F-300C-C3B156C049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Gerade Verbindung 31">
                    <a:extLst>
                      <a:ext uri="{FF2B5EF4-FFF2-40B4-BE49-F238E27FC236}">
                        <a16:creationId xmlns:a16="http://schemas.microsoft.com/office/drawing/2014/main" id="{7AB1C0EB-0433-5B67-350E-20A1AE5466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5" name="Gruppieren 34">
                <a:extLst>
                  <a:ext uri="{FF2B5EF4-FFF2-40B4-BE49-F238E27FC236}">
                    <a16:creationId xmlns:a16="http://schemas.microsoft.com/office/drawing/2014/main" id="{572F042E-5CAC-E0E8-4D76-BA3132F8D091}"/>
                  </a:ext>
                </a:extLst>
              </p:cNvPr>
              <p:cNvGrpSpPr/>
              <p:nvPr/>
            </p:nvGrpSpPr>
            <p:grpSpPr>
              <a:xfrm>
                <a:off x="4306271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36" name="Gruppieren 35">
                  <a:extLst>
                    <a:ext uri="{FF2B5EF4-FFF2-40B4-BE49-F238E27FC236}">
                      <a16:creationId xmlns:a16="http://schemas.microsoft.com/office/drawing/2014/main" id="{9F2289A3-C368-8659-155F-D693B4BA2752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40" name="Gerade Verbindung 39">
                    <a:extLst>
                      <a:ext uri="{FF2B5EF4-FFF2-40B4-BE49-F238E27FC236}">
                        <a16:creationId xmlns:a16="http://schemas.microsoft.com/office/drawing/2014/main" id="{42C4C393-7111-B5FB-531E-E4E1635A2B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Gerade Verbindung 40">
                    <a:extLst>
                      <a:ext uri="{FF2B5EF4-FFF2-40B4-BE49-F238E27FC236}">
                        <a16:creationId xmlns:a16="http://schemas.microsoft.com/office/drawing/2014/main" id="{C1B53849-553F-EBBE-96EB-19A148987B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" name="Gruppieren 36">
                  <a:extLst>
                    <a:ext uri="{FF2B5EF4-FFF2-40B4-BE49-F238E27FC236}">
                      <a16:creationId xmlns:a16="http://schemas.microsoft.com/office/drawing/2014/main" id="{64AC6078-D68E-A48F-23E1-9BB73C3EE0EB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38" name="Gerade Verbindung 37">
                    <a:extLst>
                      <a:ext uri="{FF2B5EF4-FFF2-40B4-BE49-F238E27FC236}">
                        <a16:creationId xmlns:a16="http://schemas.microsoft.com/office/drawing/2014/main" id="{717B4037-5FED-7B96-9047-79ABBD111C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Gerade Verbindung 38">
                    <a:extLst>
                      <a:ext uri="{FF2B5EF4-FFF2-40B4-BE49-F238E27FC236}">
                        <a16:creationId xmlns:a16="http://schemas.microsoft.com/office/drawing/2014/main" id="{4A3AE88C-8591-F3CA-07F9-1543D154FC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44" name="Gerade Verbindung 43">
              <a:extLst>
                <a:ext uri="{FF2B5EF4-FFF2-40B4-BE49-F238E27FC236}">
                  <a16:creationId xmlns:a16="http://schemas.microsoft.com/office/drawing/2014/main" id="{34ABD983-8A70-1DD2-AEAC-8CF9CAD37A37}"/>
                </a:ext>
              </a:extLst>
            </p:cNvPr>
            <p:cNvCxnSpPr/>
            <p:nvPr/>
          </p:nvCxnSpPr>
          <p:spPr>
            <a:xfrm>
              <a:off x="2488759" y="3429000"/>
              <a:ext cx="19878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27323519-F048-B445-7C52-AB5714B68BB5}"/>
                </a:ext>
              </a:extLst>
            </p:cNvPr>
            <p:cNvCxnSpPr/>
            <p:nvPr/>
          </p:nvCxnSpPr>
          <p:spPr>
            <a:xfrm>
              <a:off x="1554175" y="3429000"/>
              <a:ext cx="19878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677B1A0C-2B9B-85DF-930E-C6FE110B9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4175" y="3862986"/>
              <a:ext cx="458421" cy="14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Gerade Verbindung 49">
              <a:extLst>
                <a:ext uri="{FF2B5EF4-FFF2-40B4-BE49-F238E27FC236}">
                  <a16:creationId xmlns:a16="http://schemas.microsoft.com/office/drawing/2014/main" id="{E331B012-2F13-6E7D-EB4B-8D3AD4EFB0A5}"/>
                </a:ext>
              </a:extLst>
            </p:cNvPr>
            <p:cNvCxnSpPr/>
            <p:nvPr/>
          </p:nvCxnSpPr>
          <p:spPr>
            <a:xfrm>
              <a:off x="1554175" y="3429000"/>
              <a:ext cx="0" cy="4354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EFA33F9A-9D69-127B-8A76-CA101621EA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3457" y="3429000"/>
              <a:ext cx="4084" cy="43030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54">
              <a:extLst>
                <a:ext uri="{FF2B5EF4-FFF2-40B4-BE49-F238E27FC236}">
                  <a16:creationId xmlns:a16="http://schemas.microsoft.com/office/drawing/2014/main" id="{A41C1D1F-7C8A-FA57-7C67-941201576740}"/>
                </a:ext>
              </a:extLst>
            </p:cNvPr>
            <p:cNvCxnSpPr>
              <a:cxnSpLocks/>
            </p:cNvCxnSpPr>
            <p:nvPr/>
          </p:nvCxnSpPr>
          <p:spPr>
            <a:xfrm>
              <a:off x="2116868" y="3859308"/>
              <a:ext cx="56498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55">
              <a:extLst>
                <a:ext uri="{FF2B5EF4-FFF2-40B4-BE49-F238E27FC236}">
                  <a16:creationId xmlns:a16="http://schemas.microsoft.com/office/drawing/2014/main" id="{6D2662B3-E5EA-2A03-7EEC-4151710BC73F}"/>
                </a:ext>
              </a:extLst>
            </p:cNvPr>
            <p:cNvCxnSpPr>
              <a:cxnSpLocks/>
            </p:cNvCxnSpPr>
            <p:nvPr/>
          </p:nvCxnSpPr>
          <p:spPr>
            <a:xfrm>
              <a:off x="2001900" y="3759838"/>
              <a:ext cx="11496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Gerade Verbindung 57">
              <a:extLst>
                <a:ext uri="{FF2B5EF4-FFF2-40B4-BE49-F238E27FC236}">
                  <a16:creationId xmlns:a16="http://schemas.microsoft.com/office/drawing/2014/main" id="{D1A65D68-F07F-910E-DF15-2C79A06DB2E3}"/>
                </a:ext>
              </a:extLst>
            </p:cNvPr>
            <p:cNvCxnSpPr>
              <a:cxnSpLocks/>
            </p:cNvCxnSpPr>
            <p:nvPr/>
          </p:nvCxnSpPr>
          <p:spPr>
            <a:xfrm>
              <a:off x="2001900" y="3759838"/>
              <a:ext cx="0" cy="19893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Gerade Verbindung 69">
              <a:extLst>
                <a:ext uri="{FF2B5EF4-FFF2-40B4-BE49-F238E27FC236}">
                  <a16:creationId xmlns:a16="http://schemas.microsoft.com/office/drawing/2014/main" id="{B841127F-1FC0-7518-47FB-51021449C592}"/>
                </a:ext>
              </a:extLst>
            </p:cNvPr>
            <p:cNvCxnSpPr>
              <a:cxnSpLocks/>
            </p:cNvCxnSpPr>
            <p:nvPr/>
          </p:nvCxnSpPr>
          <p:spPr>
            <a:xfrm>
              <a:off x="2001899" y="3958777"/>
              <a:ext cx="11496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Gerade Verbindung 71">
              <a:extLst>
                <a:ext uri="{FF2B5EF4-FFF2-40B4-BE49-F238E27FC236}">
                  <a16:creationId xmlns:a16="http://schemas.microsoft.com/office/drawing/2014/main" id="{B1DAC7E0-FA1E-69DC-1F15-96586B94849E}"/>
                </a:ext>
              </a:extLst>
            </p:cNvPr>
            <p:cNvCxnSpPr>
              <a:cxnSpLocks/>
            </p:cNvCxnSpPr>
            <p:nvPr/>
          </p:nvCxnSpPr>
          <p:spPr>
            <a:xfrm>
              <a:off x="2116868" y="3805881"/>
              <a:ext cx="0" cy="988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F5312B15-60B3-B543-4A68-77F0A0386D5B}"/>
              </a:ext>
            </a:extLst>
          </p:cNvPr>
          <p:cNvGrpSpPr/>
          <p:nvPr/>
        </p:nvGrpSpPr>
        <p:grpSpPr>
          <a:xfrm>
            <a:off x="2163775" y="5015933"/>
            <a:ext cx="1133366" cy="646138"/>
            <a:chOff x="1554175" y="3312639"/>
            <a:chExt cx="1133366" cy="646138"/>
          </a:xfrm>
        </p:grpSpPr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F740B9B0-71CE-A45B-15A0-AD0429F7597E}"/>
                </a:ext>
              </a:extLst>
            </p:cNvPr>
            <p:cNvGrpSpPr/>
            <p:nvPr/>
          </p:nvGrpSpPr>
          <p:grpSpPr>
            <a:xfrm>
              <a:off x="1752957" y="3312639"/>
              <a:ext cx="735801" cy="232722"/>
              <a:chOff x="2349305" y="3615397"/>
              <a:chExt cx="2609290" cy="1316546"/>
            </a:xfrm>
          </p:grpSpPr>
          <p:grpSp>
            <p:nvGrpSpPr>
              <p:cNvPr id="92" name="Gruppieren 91">
                <a:extLst>
                  <a:ext uri="{FF2B5EF4-FFF2-40B4-BE49-F238E27FC236}">
                    <a16:creationId xmlns:a16="http://schemas.microsoft.com/office/drawing/2014/main" id="{25E2615E-71D6-29A6-BFCE-A559AFD4F36A}"/>
                  </a:ext>
                </a:extLst>
              </p:cNvPr>
              <p:cNvGrpSpPr/>
              <p:nvPr/>
            </p:nvGrpSpPr>
            <p:grpSpPr>
              <a:xfrm>
                <a:off x="2349305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114" name="Gruppieren 113">
                  <a:extLst>
                    <a:ext uri="{FF2B5EF4-FFF2-40B4-BE49-F238E27FC236}">
                      <a16:creationId xmlns:a16="http://schemas.microsoft.com/office/drawing/2014/main" id="{87103AD7-7DA8-5864-756B-E6136CC730CB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18" name="Gerade Verbindung 117">
                    <a:extLst>
                      <a:ext uri="{FF2B5EF4-FFF2-40B4-BE49-F238E27FC236}">
                        <a16:creationId xmlns:a16="http://schemas.microsoft.com/office/drawing/2014/main" id="{54CC061F-783D-E78B-4A26-AD7682B51F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Gerade Verbindung 118">
                    <a:extLst>
                      <a:ext uri="{FF2B5EF4-FFF2-40B4-BE49-F238E27FC236}">
                        <a16:creationId xmlns:a16="http://schemas.microsoft.com/office/drawing/2014/main" id="{7C575482-9222-DE93-344E-39AF0846BB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5" name="Gruppieren 114">
                  <a:extLst>
                    <a:ext uri="{FF2B5EF4-FFF2-40B4-BE49-F238E27FC236}">
                      <a16:creationId xmlns:a16="http://schemas.microsoft.com/office/drawing/2014/main" id="{FF985C81-09BC-0825-41BA-8C29B981A7A9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16" name="Gerade Verbindung 115">
                    <a:extLst>
                      <a:ext uri="{FF2B5EF4-FFF2-40B4-BE49-F238E27FC236}">
                        <a16:creationId xmlns:a16="http://schemas.microsoft.com/office/drawing/2014/main" id="{09F0004C-E8F6-2353-2244-5FD3813DFD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Gerade Verbindung 116">
                    <a:extLst>
                      <a:ext uri="{FF2B5EF4-FFF2-40B4-BE49-F238E27FC236}">
                        <a16:creationId xmlns:a16="http://schemas.microsoft.com/office/drawing/2014/main" id="{34022799-DABC-1204-0191-9B34A7B999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3" name="Gruppieren 92">
                <a:extLst>
                  <a:ext uri="{FF2B5EF4-FFF2-40B4-BE49-F238E27FC236}">
                    <a16:creationId xmlns:a16="http://schemas.microsoft.com/office/drawing/2014/main" id="{83193976-E056-EC71-DCC8-CF39A923AAFE}"/>
                  </a:ext>
                </a:extLst>
              </p:cNvPr>
              <p:cNvGrpSpPr/>
              <p:nvPr/>
            </p:nvGrpSpPr>
            <p:grpSpPr>
              <a:xfrm>
                <a:off x="3001628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108" name="Gruppieren 107">
                  <a:extLst>
                    <a:ext uri="{FF2B5EF4-FFF2-40B4-BE49-F238E27FC236}">
                      <a16:creationId xmlns:a16="http://schemas.microsoft.com/office/drawing/2014/main" id="{3FAC9B7F-CFC5-05D9-B37F-3FB35CECE28F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12" name="Gerade Verbindung 111">
                    <a:extLst>
                      <a:ext uri="{FF2B5EF4-FFF2-40B4-BE49-F238E27FC236}">
                        <a16:creationId xmlns:a16="http://schemas.microsoft.com/office/drawing/2014/main" id="{2ED8A988-4B50-FD76-2BA5-39A0CB0CAC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Gerade Verbindung 112">
                    <a:extLst>
                      <a:ext uri="{FF2B5EF4-FFF2-40B4-BE49-F238E27FC236}">
                        <a16:creationId xmlns:a16="http://schemas.microsoft.com/office/drawing/2014/main" id="{2AFC37D1-52C1-0CB8-07D0-AB540730EF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9" name="Gruppieren 108">
                  <a:extLst>
                    <a:ext uri="{FF2B5EF4-FFF2-40B4-BE49-F238E27FC236}">
                      <a16:creationId xmlns:a16="http://schemas.microsoft.com/office/drawing/2014/main" id="{F4A578B4-3D20-BD07-9078-31F137F1B202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10" name="Gerade Verbindung 109">
                    <a:extLst>
                      <a:ext uri="{FF2B5EF4-FFF2-40B4-BE49-F238E27FC236}">
                        <a16:creationId xmlns:a16="http://schemas.microsoft.com/office/drawing/2014/main" id="{AD64EDE8-6C00-EA25-BFE2-F049B99FB4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Gerade Verbindung 110">
                    <a:extLst>
                      <a:ext uri="{FF2B5EF4-FFF2-40B4-BE49-F238E27FC236}">
                        <a16:creationId xmlns:a16="http://schemas.microsoft.com/office/drawing/2014/main" id="{377731B5-8C49-CDA8-B07D-6873456832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4" name="Gruppieren 93">
                <a:extLst>
                  <a:ext uri="{FF2B5EF4-FFF2-40B4-BE49-F238E27FC236}">
                    <a16:creationId xmlns:a16="http://schemas.microsoft.com/office/drawing/2014/main" id="{678B0ED6-751E-1F22-9C3B-2D69880D05BE}"/>
                  </a:ext>
                </a:extLst>
              </p:cNvPr>
              <p:cNvGrpSpPr/>
              <p:nvPr/>
            </p:nvGrpSpPr>
            <p:grpSpPr>
              <a:xfrm>
                <a:off x="3653950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102" name="Gruppieren 101">
                  <a:extLst>
                    <a:ext uri="{FF2B5EF4-FFF2-40B4-BE49-F238E27FC236}">
                      <a16:creationId xmlns:a16="http://schemas.microsoft.com/office/drawing/2014/main" id="{B2EF4856-0C38-7187-B6E1-934B9DCEFE11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06" name="Gerade Verbindung 105">
                    <a:extLst>
                      <a:ext uri="{FF2B5EF4-FFF2-40B4-BE49-F238E27FC236}">
                        <a16:creationId xmlns:a16="http://schemas.microsoft.com/office/drawing/2014/main" id="{99198489-86F2-060D-EFD7-705BC7B4E6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Gerade Verbindung 106">
                    <a:extLst>
                      <a:ext uri="{FF2B5EF4-FFF2-40B4-BE49-F238E27FC236}">
                        <a16:creationId xmlns:a16="http://schemas.microsoft.com/office/drawing/2014/main" id="{3C563083-FB8D-DA5D-5118-C762F4E933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3" name="Gruppieren 102">
                  <a:extLst>
                    <a:ext uri="{FF2B5EF4-FFF2-40B4-BE49-F238E27FC236}">
                      <a16:creationId xmlns:a16="http://schemas.microsoft.com/office/drawing/2014/main" id="{096DDFDC-8389-292C-A07F-8C5F724ED18B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04" name="Gerade Verbindung 103">
                    <a:extLst>
                      <a:ext uri="{FF2B5EF4-FFF2-40B4-BE49-F238E27FC236}">
                        <a16:creationId xmlns:a16="http://schemas.microsoft.com/office/drawing/2014/main" id="{B97B219D-8A77-3580-5D54-19CD28EFE9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Gerade Verbindung 104">
                    <a:extLst>
                      <a:ext uri="{FF2B5EF4-FFF2-40B4-BE49-F238E27FC236}">
                        <a16:creationId xmlns:a16="http://schemas.microsoft.com/office/drawing/2014/main" id="{5482FF0E-E927-DAE9-9E40-0D28EF2181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5" name="Gruppieren 94">
                <a:extLst>
                  <a:ext uri="{FF2B5EF4-FFF2-40B4-BE49-F238E27FC236}">
                    <a16:creationId xmlns:a16="http://schemas.microsoft.com/office/drawing/2014/main" id="{D545325E-249C-D589-325C-71F64D6588A7}"/>
                  </a:ext>
                </a:extLst>
              </p:cNvPr>
              <p:cNvGrpSpPr/>
              <p:nvPr/>
            </p:nvGrpSpPr>
            <p:grpSpPr>
              <a:xfrm>
                <a:off x="4306271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96" name="Gruppieren 95">
                  <a:extLst>
                    <a:ext uri="{FF2B5EF4-FFF2-40B4-BE49-F238E27FC236}">
                      <a16:creationId xmlns:a16="http://schemas.microsoft.com/office/drawing/2014/main" id="{7FBBA3C5-06F7-FA09-0023-DAA52FE00F45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00" name="Gerade Verbindung 99">
                    <a:extLst>
                      <a:ext uri="{FF2B5EF4-FFF2-40B4-BE49-F238E27FC236}">
                        <a16:creationId xmlns:a16="http://schemas.microsoft.com/office/drawing/2014/main" id="{2A18E8B8-9E31-2182-F67F-8C9AEE558C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Gerade Verbindung 100">
                    <a:extLst>
                      <a:ext uri="{FF2B5EF4-FFF2-40B4-BE49-F238E27FC236}">
                        <a16:creationId xmlns:a16="http://schemas.microsoft.com/office/drawing/2014/main" id="{AF18C173-AF88-41DB-1A18-43D287896B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uppieren 96">
                  <a:extLst>
                    <a:ext uri="{FF2B5EF4-FFF2-40B4-BE49-F238E27FC236}">
                      <a16:creationId xmlns:a16="http://schemas.microsoft.com/office/drawing/2014/main" id="{B77F48B2-DB16-EDAE-3CF6-5D3A3DE3E049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98" name="Gerade Verbindung 97">
                    <a:extLst>
                      <a:ext uri="{FF2B5EF4-FFF2-40B4-BE49-F238E27FC236}">
                        <a16:creationId xmlns:a16="http://schemas.microsoft.com/office/drawing/2014/main" id="{B852ADCF-2FD6-F0C2-1F76-E16BBF0D06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Gerade Verbindung 98">
                    <a:extLst>
                      <a:ext uri="{FF2B5EF4-FFF2-40B4-BE49-F238E27FC236}">
                        <a16:creationId xmlns:a16="http://schemas.microsoft.com/office/drawing/2014/main" id="{96E5CA50-98FF-5A74-B7D2-1BA4EC0140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82" name="Gerade Verbindung 81">
              <a:extLst>
                <a:ext uri="{FF2B5EF4-FFF2-40B4-BE49-F238E27FC236}">
                  <a16:creationId xmlns:a16="http://schemas.microsoft.com/office/drawing/2014/main" id="{4D48C048-82DF-1A12-695D-B7CDAB85378A}"/>
                </a:ext>
              </a:extLst>
            </p:cNvPr>
            <p:cNvCxnSpPr/>
            <p:nvPr/>
          </p:nvCxnSpPr>
          <p:spPr>
            <a:xfrm>
              <a:off x="2488759" y="3429000"/>
              <a:ext cx="19878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Gerade Verbindung 82">
              <a:extLst>
                <a:ext uri="{FF2B5EF4-FFF2-40B4-BE49-F238E27FC236}">
                  <a16:creationId xmlns:a16="http://schemas.microsoft.com/office/drawing/2014/main" id="{943251B0-0CDD-9360-E075-6CD9F98F5D7C}"/>
                </a:ext>
              </a:extLst>
            </p:cNvPr>
            <p:cNvCxnSpPr/>
            <p:nvPr/>
          </p:nvCxnSpPr>
          <p:spPr>
            <a:xfrm>
              <a:off x="1554175" y="3429000"/>
              <a:ext cx="19878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Gerade Verbindung 83">
              <a:extLst>
                <a:ext uri="{FF2B5EF4-FFF2-40B4-BE49-F238E27FC236}">
                  <a16:creationId xmlns:a16="http://schemas.microsoft.com/office/drawing/2014/main" id="{9C33A1CE-BFAA-4699-C139-A4D308CF13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4175" y="3862986"/>
              <a:ext cx="458421" cy="14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Gerade Verbindung 84">
              <a:extLst>
                <a:ext uri="{FF2B5EF4-FFF2-40B4-BE49-F238E27FC236}">
                  <a16:creationId xmlns:a16="http://schemas.microsoft.com/office/drawing/2014/main" id="{624CD3FA-861E-7495-1A22-4E853A5A22BD}"/>
                </a:ext>
              </a:extLst>
            </p:cNvPr>
            <p:cNvCxnSpPr/>
            <p:nvPr/>
          </p:nvCxnSpPr>
          <p:spPr>
            <a:xfrm>
              <a:off x="1554175" y="3429000"/>
              <a:ext cx="0" cy="4354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Gerade Verbindung 85">
              <a:extLst>
                <a:ext uri="{FF2B5EF4-FFF2-40B4-BE49-F238E27FC236}">
                  <a16:creationId xmlns:a16="http://schemas.microsoft.com/office/drawing/2014/main" id="{8A5AF0A5-7379-FDFC-4139-03594A37FA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3457" y="3429000"/>
              <a:ext cx="4084" cy="43030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Gerade Verbindung 86">
              <a:extLst>
                <a:ext uri="{FF2B5EF4-FFF2-40B4-BE49-F238E27FC236}">
                  <a16:creationId xmlns:a16="http://schemas.microsoft.com/office/drawing/2014/main" id="{E3E2379E-9541-4CF1-23FD-C30E682E9914}"/>
                </a:ext>
              </a:extLst>
            </p:cNvPr>
            <p:cNvCxnSpPr>
              <a:cxnSpLocks/>
            </p:cNvCxnSpPr>
            <p:nvPr/>
          </p:nvCxnSpPr>
          <p:spPr>
            <a:xfrm>
              <a:off x="2116868" y="3859308"/>
              <a:ext cx="56498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Gerade Verbindung 87">
              <a:extLst>
                <a:ext uri="{FF2B5EF4-FFF2-40B4-BE49-F238E27FC236}">
                  <a16:creationId xmlns:a16="http://schemas.microsoft.com/office/drawing/2014/main" id="{77A5A900-0EC7-8788-11B1-F775D4048BC7}"/>
                </a:ext>
              </a:extLst>
            </p:cNvPr>
            <p:cNvCxnSpPr>
              <a:cxnSpLocks/>
            </p:cNvCxnSpPr>
            <p:nvPr/>
          </p:nvCxnSpPr>
          <p:spPr>
            <a:xfrm>
              <a:off x="2001900" y="3759838"/>
              <a:ext cx="11496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Gerade Verbindung 88">
              <a:extLst>
                <a:ext uri="{FF2B5EF4-FFF2-40B4-BE49-F238E27FC236}">
                  <a16:creationId xmlns:a16="http://schemas.microsoft.com/office/drawing/2014/main" id="{D2B34F70-7823-43FA-D4E0-D84DAACC5051}"/>
                </a:ext>
              </a:extLst>
            </p:cNvPr>
            <p:cNvCxnSpPr>
              <a:cxnSpLocks/>
            </p:cNvCxnSpPr>
            <p:nvPr/>
          </p:nvCxnSpPr>
          <p:spPr>
            <a:xfrm>
              <a:off x="2001900" y="3759838"/>
              <a:ext cx="0" cy="19893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Gerade Verbindung 89">
              <a:extLst>
                <a:ext uri="{FF2B5EF4-FFF2-40B4-BE49-F238E27FC236}">
                  <a16:creationId xmlns:a16="http://schemas.microsoft.com/office/drawing/2014/main" id="{9052FEA9-2886-1EF7-CE08-A12F285B7FE8}"/>
                </a:ext>
              </a:extLst>
            </p:cNvPr>
            <p:cNvCxnSpPr>
              <a:cxnSpLocks/>
            </p:cNvCxnSpPr>
            <p:nvPr/>
          </p:nvCxnSpPr>
          <p:spPr>
            <a:xfrm>
              <a:off x="2001899" y="3958777"/>
              <a:ext cx="11496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FFDFB1E0-3FCE-70E3-F910-4B2FAAC5257A}"/>
                </a:ext>
              </a:extLst>
            </p:cNvPr>
            <p:cNvCxnSpPr>
              <a:cxnSpLocks/>
            </p:cNvCxnSpPr>
            <p:nvPr/>
          </p:nvCxnSpPr>
          <p:spPr>
            <a:xfrm>
              <a:off x="2116868" y="3805881"/>
              <a:ext cx="0" cy="988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2411E477-2E8E-DFB4-CF37-7856E3860A13}"/>
              </a:ext>
            </a:extLst>
          </p:cNvPr>
          <p:cNvGrpSpPr/>
          <p:nvPr/>
        </p:nvGrpSpPr>
        <p:grpSpPr>
          <a:xfrm>
            <a:off x="5740779" y="4502416"/>
            <a:ext cx="1133366" cy="646138"/>
            <a:chOff x="1554175" y="3312639"/>
            <a:chExt cx="1133366" cy="646138"/>
          </a:xfrm>
        </p:grpSpPr>
        <p:grpSp>
          <p:nvGrpSpPr>
            <p:cNvPr id="121" name="Gruppieren 120">
              <a:extLst>
                <a:ext uri="{FF2B5EF4-FFF2-40B4-BE49-F238E27FC236}">
                  <a16:creationId xmlns:a16="http://schemas.microsoft.com/office/drawing/2014/main" id="{8D35EC36-D18A-D07D-6C5C-6DFC71B8B73F}"/>
                </a:ext>
              </a:extLst>
            </p:cNvPr>
            <p:cNvGrpSpPr/>
            <p:nvPr/>
          </p:nvGrpSpPr>
          <p:grpSpPr>
            <a:xfrm>
              <a:off x="1752957" y="3312639"/>
              <a:ext cx="735801" cy="232722"/>
              <a:chOff x="2349305" y="3615397"/>
              <a:chExt cx="2609290" cy="1316546"/>
            </a:xfrm>
          </p:grpSpPr>
          <p:grpSp>
            <p:nvGrpSpPr>
              <p:cNvPr id="132" name="Gruppieren 131">
                <a:extLst>
                  <a:ext uri="{FF2B5EF4-FFF2-40B4-BE49-F238E27FC236}">
                    <a16:creationId xmlns:a16="http://schemas.microsoft.com/office/drawing/2014/main" id="{1ED097A3-39C2-EDB2-69EE-0E7E9BDFE213}"/>
                  </a:ext>
                </a:extLst>
              </p:cNvPr>
              <p:cNvGrpSpPr/>
              <p:nvPr/>
            </p:nvGrpSpPr>
            <p:grpSpPr>
              <a:xfrm>
                <a:off x="2349305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154" name="Gruppieren 153">
                  <a:extLst>
                    <a:ext uri="{FF2B5EF4-FFF2-40B4-BE49-F238E27FC236}">
                      <a16:creationId xmlns:a16="http://schemas.microsoft.com/office/drawing/2014/main" id="{D1651A06-2BCA-E7EB-8036-14B6692DF0AE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58" name="Gerade Verbindung 157">
                    <a:extLst>
                      <a:ext uri="{FF2B5EF4-FFF2-40B4-BE49-F238E27FC236}">
                        <a16:creationId xmlns:a16="http://schemas.microsoft.com/office/drawing/2014/main" id="{AAB4FBAE-3641-DE68-F2D2-916737BD8B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Gerade Verbindung 158">
                    <a:extLst>
                      <a:ext uri="{FF2B5EF4-FFF2-40B4-BE49-F238E27FC236}">
                        <a16:creationId xmlns:a16="http://schemas.microsoft.com/office/drawing/2014/main" id="{93670C21-A1DB-F5AE-5EB8-FED0DA24A0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5" name="Gruppieren 154">
                  <a:extLst>
                    <a:ext uri="{FF2B5EF4-FFF2-40B4-BE49-F238E27FC236}">
                      <a16:creationId xmlns:a16="http://schemas.microsoft.com/office/drawing/2014/main" id="{A8ACD5BF-5E9D-98BC-C662-A78A273B6F2A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56" name="Gerade Verbindung 155">
                    <a:extLst>
                      <a:ext uri="{FF2B5EF4-FFF2-40B4-BE49-F238E27FC236}">
                        <a16:creationId xmlns:a16="http://schemas.microsoft.com/office/drawing/2014/main" id="{6BFFE056-6643-CA47-574E-A3C550A81B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Gerade Verbindung 156">
                    <a:extLst>
                      <a:ext uri="{FF2B5EF4-FFF2-40B4-BE49-F238E27FC236}">
                        <a16:creationId xmlns:a16="http://schemas.microsoft.com/office/drawing/2014/main" id="{DEA416A5-C31B-00F9-856B-ABF31405C1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3" name="Gruppieren 132">
                <a:extLst>
                  <a:ext uri="{FF2B5EF4-FFF2-40B4-BE49-F238E27FC236}">
                    <a16:creationId xmlns:a16="http://schemas.microsoft.com/office/drawing/2014/main" id="{D657C126-6317-2B7F-2C4D-9C3C34D95FF6}"/>
                  </a:ext>
                </a:extLst>
              </p:cNvPr>
              <p:cNvGrpSpPr/>
              <p:nvPr/>
            </p:nvGrpSpPr>
            <p:grpSpPr>
              <a:xfrm>
                <a:off x="3001628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148" name="Gruppieren 147">
                  <a:extLst>
                    <a:ext uri="{FF2B5EF4-FFF2-40B4-BE49-F238E27FC236}">
                      <a16:creationId xmlns:a16="http://schemas.microsoft.com/office/drawing/2014/main" id="{39B49569-745D-9293-2243-9F9CA1AFFB0E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52" name="Gerade Verbindung 151">
                    <a:extLst>
                      <a:ext uri="{FF2B5EF4-FFF2-40B4-BE49-F238E27FC236}">
                        <a16:creationId xmlns:a16="http://schemas.microsoft.com/office/drawing/2014/main" id="{4231B9E7-2CA5-378E-EF5D-8D8D5FFEEB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Gerade Verbindung 152">
                    <a:extLst>
                      <a:ext uri="{FF2B5EF4-FFF2-40B4-BE49-F238E27FC236}">
                        <a16:creationId xmlns:a16="http://schemas.microsoft.com/office/drawing/2014/main" id="{30CCE669-9D05-A3A0-6197-55A88C9DBB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9" name="Gruppieren 148">
                  <a:extLst>
                    <a:ext uri="{FF2B5EF4-FFF2-40B4-BE49-F238E27FC236}">
                      <a16:creationId xmlns:a16="http://schemas.microsoft.com/office/drawing/2014/main" id="{19CC57E0-A2FA-05E9-58FE-7558B06E5367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50" name="Gerade Verbindung 149">
                    <a:extLst>
                      <a:ext uri="{FF2B5EF4-FFF2-40B4-BE49-F238E27FC236}">
                        <a16:creationId xmlns:a16="http://schemas.microsoft.com/office/drawing/2014/main" id="{30D398C2-7763-9796-318A-DD0DF006D0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Gerade Verbindung 150">
                    <a:extLst>
                      <a:ext uri="{FF2B5EF4-FFF2-40B4-BE49-F238E27FC236}">
                        <a16:creationId xmlns:a16="http://schemas.microsoft.com/office/drawing/2014/main" id="{320F26F8-BFB2-8394-7804-9D3D975DB7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4" name="Gruppieren 133">
                <a:extLst>
                  <a:ext uri="{FF2B5EF4-FFF2-40B4-BE49-F238E27FC236}">
                    <a16:creationId xmlns:a16="http://schemas.microsoft.com/office/drawing/2014/main" id="{CD78C116-C09D-5B50-9AAE-AF8578DCF67E}"/>
                  </a:ext>
                </a:extLst>
              </p:cNvPr>
              <p:cNvGrpSpPr/>
              <p:nvPr/>
            </p:nvGrpSpPr>
            <p:grpSpPr>
              <a:xfrm>
                <a:off x="3653950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142" name="Gruppieren 141">
                  <a:extLst>
                    <a:ext uri="{FF2B5EF4-FFF2-40B4-BE49-F238E27FC236}">
                      <a16:creationId xmlns:a16="http://schemas.microsoft.com/office/drawing/2014/main" id="{4A96A6F3-3DE3-BE9B-B314-B919D054B399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46" name="Gerade Verbindung 145">
                    <a:extLst>
                      <a:ext uri="{FF2B5EF4-FFF2-40B4-BE49-F238E27FC236}">
                        <a16:creationId xmlns:a16="http://schemas.microsoft.com/office/drawing/2014/main" id="{627A3405-B5CF-772D-9E87-27EAE52415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Gerade Verbindung 146">
                    <a:extLst>
                      <a:ext uri="{FF2B5EF4-FFF2-40B4-BE49-F238E27FC236}">
                        <a16:creationId xmlns:a16="http://schemas.microsoft.com/office/drawing/2014/main" id="{52FFB8FF-CE8A-433F-988C-73610E96F1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3" name="Gruppieren 142">
                  <a:extLst>
                    <a:ext uri="{FF2B5EF4-FFF2-40B4-BE49-F238E27FC236}">
                      <a16:creationId xmlns:a16="http://schemas.microsoft.com/office/drawing/2014/main" id="{19175F6F-92F1-D32F-987D-0E39F9AF6263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44" name="Gerade Verbindung 143">
                    <a:extLst>
                      <a:ext uri="{FF2B5EF4-FFF2-40B4-BE49-F238E27FC236}">
                        <a16:creationId xmlns:a16="http://schemas.microsoft.com/office/drawing/2014/main" id="{461BF42A-9356-55E0-E99B-39AACCE21B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Gerade Verbindung 144">
                    <a:extLst>
                      <a:ext uri="{FF2B5EF4-FFF2-40B4-BE49-F238E27FC236}">
                        <a16:creationId xmlns:a16="http://schemas.microsoft.com/office/drawing/2014/main" id="{70956EB2-4724-7E80-C605-D2ACF41DC3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5" name="Gruppieren 134">
                <a:extLst>
                  <a:ext uri="{FF2B5EF4-FFF2-40B4-BE49-F238E27FC236}">
                    <a16:creationId xmlns:a16="http://schemas.microsoft.com/office/drawing/2014/main" id="{7648C559-57A8-6F1B-18F7-3B06D55361A1}"/>
                  </a:ext>
                </a:extLst>
              </p:cNvPr>
              <p:cNvGrpSpPr/>
              <p:nvPr/>
            </p:nvGrpSpPr>
            <p:grpSpPr>
              <a:xfrm>
                <a:off x="4306271" y="3615397"/>
                <a:ext cx="652324" cy="1316546"/>
                <a:chOff x="2349305" y="3615397"/>
                <a:chExt cx="652324" cy="1316546"/>
              </a:xfrm>
            </p:grpSpPr>
            <p:grpSp>
              <p:nvGrpSpPr>
                <p:cNvPr id="136" name="Gruppieren 135">
                  <a:extLst>
                    <a:ext uri="{FF2B5EF4-FFF2-40B4-BE49-F238E27FC236}">
                      <a16:creationId xmlns:a16="http://schemas.microsoft.com/office/drawing/2014/main" id="{9B41AAE7-6132-6DB8-19B4-61834ED3F3AD}"/>
                    </a:ext>
                  </a:extLst>
                </p:cNvPr>
                <p:cNvGrpSpPr/>
                <p:nvPr/>
              </p:nvGrpSpPr>
              <p:grpSpPr>
                <a:xfrm>
                  <a:off x="2349305" y="3615397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40" name="Gerade Verbindung 139">
                    <a:extLst>
                      <a:ext uri="{FF2B5EF4-FFF2-40B4-BE49-F238E27FC236}">
                        <a16:creationId xmlns:a16="http://schemas.microsoft.com/office/drawing/2014/main" id="{B4E502BB-7A89-C726-7304-37B2EAD85F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Gerade Verbindung 140">
                    <a:extLst>
                      <a:ext uri="{FF2B5EF4-FFF2-40B4-BE49-F238E27FC236}">
                        <a16:creationId xmlns:a16="http://schemas.microsoft.com/office/drawing/2014/main" id="{4451C7A4-E35F-1AE6-CA17-28836B3475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7" name="Gruppieren 136">
                  <a:extLst>
                    <a:ext uri="{FF2B5EF4-FFF2-40B4-BE49-F238E27FC236}">
                      <a16:creationId xmlns:a16="http://schemas.microsoft.com/office/drawing/2014/main" id="{A6B16286-B78D-3DBC-16F6-84889DE86857}"/>
                    </a:ext>
                  </a:extLst>
                </p:cNvPr>
                <p:cNvGrpSpPr/>
                <p:nvPr/>
              </p:nvGrpSpPr>
              <p:grpSpPr>
                <a:xfrm rot="10800000">
                  <a:off x="2675467" y="4273670"/>
                  <a:ext cx="326162" cy="658273"/>
                  <a:chOff x="2349305" y="3615397"/>
                  <a:chExt cx="326162" cy="658273"/>
                </a:xfrm>
              </p:grpSpPr>
              <p:cxnSp>
                <p:nvCxnSpPr>
                  <p:cNvPr id="138" name="Gerade Verbindung 137">
                    <a:extLst>
                      <a:ext uri="{FF2B5EF4-FFF2-40B4-BE49-F238E27FC236}">
                        <a16:creationId xmlns:a16="http://schemas.microsoft.com/office/drawing/2014/main" id="{0E65016A-4713-6744-7435-2746525C75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49305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Gerade Verbindung 138">
                    <a:extLst>
                      <a:ext uri="{FF2B5EF4-FFF2-40B4-BE49-F238E27FC236}">
                        <a16:creationId xmlns:a16="http://schemas.microsoft.com/office/drawing/2014/main" id="{2BECA3B7-42C7-25A9-4828-7F229FE9A9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12386" y="3615397"/>
                    <a:ext cx="163081" cy="65827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D7CC19D4-A913-E8B4-DC93-D80C15B76267}"/>
                </a:ext>
              </a:extLst>
            </p:cNvPr>
            <p:cNvCxnSpPr/>
            <p:nvPr/>
          </p:nvCxnSpPr>
          <p:spPr>
            <a:xfrm>
              <a:off x="2488759" y="3429000"/>
              <a:ext cx="19878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Gerade Verbindung 122">
              <a:extLst>
                <a:ext uri="{FF2B5EF4-FFF2-40B4-BE49-F238E27FC236}">
                  <a16:creationId xmlns:a16="http://schemas.microsoft.com/office/drawing/2014/main" id="{0A278B15-FC12-0944-1EAA-1E5127423310}"/>
                </a:ext>
              </a:extLst>
            </p:cNvPr>
            <p:cNvCxnSpPr/>
            <p:nvPr/>
          </p:nvCxnSpPr>
          <p:spPr>
            <a:xfrm>
              <a:off x="1554175" y="3429000"/>
              <a:ext cx="19878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AADD79BD-BCF9-76BF-F8B9-727757293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4175" y="3862986"/>
              <a:ext cx="458421" cy="149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Gerade Verbindung 124">
              <a:extLst>
                <a:ext uri="{FF2B5EF4-FFF2-40B4-BE49-F238E27FC236}">
                  <a16:creationId xmlns:a16="http://schemas.microsoft.com/office/drawing/2014/main" id="{EA575857-AA04-017E-3D0C-79924D622964}"/>
                </a:ext>
              </a:extLst>
            </p:cNvPr>
            <p:cNvCxnSpPr/>
            <p:nvPr/>
          </p:nvCxnSpPr>
          <p:spPr>
            <a:xfrm>
              <a:off x="1554175" y="3429000"/>
              <a:ext cx="0" cy="43547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C74A8727-53CF-2C2A-ADE3-668796AD63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3457" y="3429000"/>
              <a:ext cx="4084" cy="43030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Gerade Verbindung 126">
              <a:extLst>
                <a:ext uri="{FF2B5EF4-FFF2-40B4-BE49-F238E27FC236}">
                  <a16:creationId xmlns:a16="http://schemas.microsoft.com/office/drawing/2014/main" id="{EB8CE5FE-E45F-C5D6-E43E-C896288AAB9A}"/>
                </a:ext>
              </a:extLst>
            </p:cNvPr>
            <p:cNvCxnSpPr>
              <a:cxnSpLocks/>
            </p:cNvCxnSpPr>
            <p:nvPr/>
          </p:nvCxnSpPr>
          <p:spPr>
            <a:xfrm>
              <a:off x="2116868" y="3859308"/>
              <a:ext cx="56498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C533D64E-4D6C-3BCE-09EF-E824E1DC73C5}"/>
                </a:ext>
              </a:extLst>
            </p:cNvPr>
            <p:cNvCxnSpPr>
              <a:cxnSpLocks/>
            </p:cNvCxnSpPr>
            <p:nvPr/>
          </p:nvCxnSpPr>
          <p:spPr>
            <a:xfrm>
              <a:off x="2001900" y="3759838"/>
              <a:ext cx="11496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Gerade Verbindung 128">
              <a:extLst>
                <a:ext uri="{FF2B5EF4-FFF2-40B4-BE49-F238E27FC236}">
                  <a16:creationId xmlns:a16="http://schemas.microsoft.com/office/drawing/2014/main" id="{2A4023B4-09F0-AAFE-5251-752E0245E362}"/>
                </a:ext>
              </a:extLst>
            </p:cNvPr>
            <p:cNvCxnSpPr>
              <a:cxnSpLocks/>
            </p:cNvCxnSpPr>
            <p:nvPr/>
          </p:nvCxnSpPr>
          <p:spPr>
            <a:xfrm>
              <a:off x="2001900" y="3759838"/>
              <a:ext cx="0" cy="19893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Gerade Verbindung 129">
              <a:extLst>
                <a:ext uri="{FF2B5EF4-FFF2-40B4-BE49-F238E27FC236}">
                  <a16:creationId xmlns:a16="http://schemas.microsoft.com/office/drawing/2014/main" id="{D12C7648-F582-B823-6CB8-3650166770ED}"/>
                </a:ext>
              </a:extLst>
            </p:cNvPr>
            <p:cNvCxnSpPr>
              <a:cxnSpLocks/>
            </p:cNvCxnSpPr>
            <p:nvPr/>
          </p:nvCxnSpPr>
          <p:spPr>
            <a:xfrm>
              <a:off x="2001899" y="3958777"/>
              <a:ext cx="11496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Gerade Verbindung 130">
              <a:extLst>
                <a:ext uri="{FF2B5EF4-FFF2-40B4-BE49-F238E27FC236}">
                  <a16:creationId xmlns:a16="http://schemas.microsoft.com/office/drawing/2014/main" id="{342822BF-23B4-A938-5FE0-1F8FC48FF422}"/>
                </a:ext>
              </a:extLst>
            </p:cNvPr>
            <p:cNvCxnSpPr>
              <a:cxnSpLocks/>
            </p:cNvCxnSpPr>
            <p:nvPr/>
          </p:nvCxnSpPr>
          <p:spPr>
            <a:xfrm>
              <a:off x="2116868" y="3805881"/>
              <a:ext cx="0" cy="988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0" name="Rechteck 159">
            <a:extLst>
              <a:ext uri="{FF2B5EF4-FFF2-40B4-BE49-F238E27FC236}">
                <a16:creationId xmlns:a16="http://schemas.microsoft.com/office/drawing/2014/main" id="{3195C696-DB2C-CA1E-D769-89C7DB0A1B60}"/>
              </a:ext>
            </a:extLst>
          </p:cNvPr>
          <p:cNvSpPr/>
          <p:nvPr/>
        </p:nvSpPr>
        <p:spPr>
          <a:xfrm>
            <a:off x="3606728" y="3519003"/>
            <a:ext cx="483545" cy="32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  <a:r>
              <a:rPr lang="en-US" baseline="-25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161" name="Rechteck 160">
            <a:extLst>
              <a:ext uri="{FF2B5EF4-FFF2-40B4-BE49-F238E27FC236}">
                <a16:creationId xmlns:a16="http://schemas.microsoft.com/office/drawing/2014/main" id="{164083AC-0DAF-1A4B-CFC8-FD63C9DDD9CE}"/>
              </a:ext>
            </a:extLst>
          </p:cNvPr>
          <p:cNvSpPr/>
          <p:nvPr/>
        </p:nvSpPr>
        <p:spPr>
          <a:xfrm>
            <a:off x="3616099" y="5223751"/>
            <a:ext cx="483545" cy="32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baseline="-25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62" name="Rechteck 161">
            <a:extLst>
              <a:ext uri="{FF2B5EF4-FFF2-40B4-BE49-F238E27FC236}">
                <a16:creationId xmlns:a16="http://schemas.microsoft.com/office/drawing/2014/main" id="{55FFD1E3-9B22-BEF5-C906-06391D821159}"/>
              </a:ext>
            </a:extLst>
          </p:cNvPr>
          <p:cNvSpPr/>
          <p:nvPr/>
        </p:nvSpPr>
        <p:spPr>
          <a:xfrm>
            <a:off x="1075450" y="3519217"/>
            <a:ext cx="483545" cy="32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  <a:r>
              <a:rPr lang="en-US" baseline="-25000" dirty="0">
                <a:solidFill>
                  <a:schemeClr val="tx1"/>
                </a:solidFill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hteck 162">
                <a:extLst>
                  <a:ext uri="{FF2B5EF4-FFF2-40B4-BE49-F238E27FC236}">
                    <a16:creationId xmlns:a16="http://schemas.microsoft.com/office/drawing/2014/main" id="{3757DCDA-52F2-FD8E-B111-0FE0C4610C9A}"/>
                  </a:ext>
                </a:extLst>
              </p:cNvPr>
              <p:cNvSpPr/>
              <p:nvPr/>
            </p:nvSpPr>
            <p:spPr>
              <a:xfrm>
                <a:off x="4624433" y="3879155"/>
                <a:ext cx="1015606" cy="59409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3" name="Rechteck 162">
                <a:extLst>
                  <a:ext uri="{FF2B5EF4-FFF2-40B4-BE49-F238E27FC236}">
                    <a16:creationId xmlns:a16="http://schemas.microsoft.com/office/drawing/2014/main" id="{3757DCDA-52F2-FD8E-B111-0FE0C4610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433" y="3879155"/>
                <a:ext cx="1015606" cy="594091"/>
              </a:xfrm>
              <a:prstGeom prst="rect">
                <a:avLst/>
              </a:prstGeom>
              <a:blipFill>
                <a:blip r:embed="rId2"/>
                <a:stretch>
                  <a:fillRect b="-61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Rechteck 163">
            <a:extLst>
              <a:ext uri="{FF2B5EF4-FFF2-40B4-BE49-F238E27FC236}">
                <a16:creationId xmlns:a16="http://schemas.microsoft.com/office/drawing/2014/main" id="{670591C6-9C66-8E64-7EB6-6D95DA041ACA}"/>
              </a:ext>
            </a:extLst>
          </p:cNvPr>
          <p:cNvSpPr/>
          <p:nvPr/>
        </p:nvSpPr>
        <p:spPr>
          <a:xfrm>
            <a:off x="7189381" y="4692587"/>
            <a:ext cx="483545" cy="32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baseline="-25000" dirty="0">
                <a:solidFill>
                  <a:schemeClr val="tx1"/>
                </a:solidFill>
              </a:rPr>
              <a:t>t</a:t>
            </a:r>
          </a:p>
        </p:txBody>
      </p:sp>
      <p:grpSp>
        <p:nvGrpSpPr>
          <p:cNvPr id="178" name="Gruppieren 177">
            <a:extLst>
              <a:ext uri="{FF2B5EF4-FFF2-40B4-BE49-F238E27FC236}">
                <a16:creationId xmlns:a16="http://schemas.microsoft.com/office/drawing/2014/main" id="{3DDB673B-5754-D89B-D6BB-14A048BA1B8B}"/>
              </a:ext>
            </a:extLst>
          </p:cNvPr>
          <p:cNvGrpSpPr/>
          <p:nvPr/>
        </p:nvGrpSpPr>
        <p:grpSpPr>
          <a:xfrm>
            <a:off x="3383429" y="3852958"/>
            <a:ext cx="829680" cy="178126"/>
            <a:chOff x="3106492" y="3855308"/>
            <a:chExt cx="829680" cy="178126"/>
          </a:xfrm>
        </p:grpSpPr>
        <p:cxnSp>
          <p:nvCxnSpPr>
            <p:cNvPr id="166" name="Gerade Verbindung 165">
              <a:extLst>
                <a:ext uri="{FF2B5EF4-FFF2-40B4-BE49-F238E27FC236}">
                  <a16:creationId xmlns:a16="http://schemas.microsoft.com/office/drawing/2014/main" id="{24AEE3D5-E8EC-CD3D-9D44-C9879A60B3AB}"/>
                </a:ext>
              </a:extLst>
            </p:cNvPr>
            <p:cNvCxnSpPr/>
            <p:nvPr/>
          </p:nvCxnSpPr>
          <p:spPr>
            <a:xfrm>
              <a:off x="3211950" y="3855308"/>
              <a:ext cx="721542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Gerade Verbindung 166">
              <a:extLst>
                <a:ext uri="{FF2B5EF4-FFF2-40B4-BE49-F238E27FC236}">
                  <a16:creationId xmlns:a16="http://schemas.microsoft.com/office/drawing/2014/main" id="{4063FDDD-57A7-F045-D765-B27A5E99FB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6492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Gerade Verbindung 171">
              <a:extLst>
                <a:ext uri="{FF2B5EF4-FFF2-40B4-BE49-F238E27FC236}">
                  <a16:creationId xmlns:a16="http://schemas.microsoft.com/office/drawing/2014/main" id="{7DB023C2-6EE2-506B-B654-3DDBFEBC7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1336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Gerade Verbindung 172">
              <a:extLst>
                <a:ext uri="{FF2B5EF4-FFF2-40B4-BE49-F238E27FC236}">
                  <a16:creationId xmlns:a16="http://schemas.microsoft.com/office/drawing/2014/main" id="{224B1BCE-8077-9436-1C8F-8116A85D41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180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Gerade Verbindung 173">
              <a:extLst>
                <a:ext uri="{FF2B5EF4-FFF2-40B4-BE49-F238E27FC236}">
                  <a16:creationId xmlns:a16="http://schemas.microsoft.com/office/drawing/2014/main" id="{73822132-1412-EE78-660B-BE1BAFA189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102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Gerade Verbindung 174">
              <a:extLst>
                <a:ext uri="{FF2B5EF4-FFF2-40B4-BE49-F238E27FC236}">
                  <a16:creationId xmlns:a16="http://schemas.microsoft.com/office/drawing/2014/main" id="{EF5475AD-BA32-B931-ECC9-418AEEA2F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5868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Gerade Verbindung 176">
              <a:extLst>
                <a:ext uri="{FF2B5EF4-FFF2-40B4-BE49-F238E27FC236}">
                  <a16:creationId xmlns:a16="http://schemas.microsoft.com/office/drawing/2014/main" id="{AE990999-3BCA-4490-2863-E811B6350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071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9" name="Gruppieren 178">
            <a:extLst>
              <a:ext uri="{FF2B5EF4-FFF2-40B4-BE49-F238E27FC236}">
                <a16:creationId xmlns:a16="http://schemas.microsoft.com/office/drawing/2014/main" id="{BDC2E1D9-AD35-4C76-5996-E94B1BC0AC39}"/>
              </a:ext>
            </a:extLst>
          </p:cNvPr>
          <p:cNvGrpSpPr/>
          <p:nvPr/>
        </p:nvGrpSpPr>
        <p:grpSpPr>
          <a:xfrm>
            <a:off x="3404036" y="5557133"/>
            <a:ext cx="829680" cy="178126"/>
            <a:chOff x="3106492" y="3855308"/>
            <a:chExt cx="829680" cy="178126"/>
          </a:xfrm>
        </p:grpSpPr>
        <p:cxnSp>
          <p:nvCxnSpPr>
            <p:cNvPr id="180" name="Gerade Verbindung 179">
              <a:extLst>
                <a:ext uri="{FF2B5EF4-FFF2-40B4-BE49-F238E27FC236}">
                  <a16:creationId xmlns:a16="http://schemas.microsoft.com/office/drawing/2014/main" id="{65408D65-F907-4104-5AC9-D40E91965273}"/>
                </a:ext>
              </a:extLst>
            </p:cNvPr>
            <p:cNvCxnSpPr/>
            <p:nvPr/>
          </p:nvCxnSpPr>
          <p:spPr>
            <a:xfrm>
              <a:off x="3211950" y="3855308"/>
              <a:ext cx="721542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Gerade Verbindung 180">
              <a:extLst>
                <a:ext uri="{FF2B5EF4-FFF2-40B4-BE49-F238E27FC236}">
                  <a16:creationId xmlns:a16="http://schemas.microsoft.com/office/drawing/2014/main" id="{521820ED-FD91-8B7F-CD4B-68CB2FDB1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6492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Gerade Verbindung 181">
              <a:extLst>
                <a:ext uri="{FF2B5EF4-FFF2-40B4-BE49-F238E27FC236}">
                  <a16:creationId xmlns:a16="http://schemas.microsoft.com/office/drawing/2014/main" id="{D9EAE8B0-36D9-6779-B72F-7ABCDC7D3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1336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Gerade Verbindung 182">
              <a:extLst>
                <a:ext uri="{FF2B5EF4-FFF2-40B4-BE49-F238E27FC236}">
                  <a16:creationId xmlns:a16="http://schemas.microsoft.com/office/drawing/2014/main" id="{24777553-375D-8942-A651-B8C13FA415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180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Gerade Verbindung 183">
              <a:extLst>
                <a:ext uri="{FF2B5EF4-FFF2-40B4-BE49-F238E27FC236}">
                  <a16:creationId xmlns:a16="http://schemas.microsoft.com/office/drawing/2014/main" id="{127104FB-F3AF-FAFA-3892-43E0E1E27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102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Gerade Verbindung 184">
              <a:extLst>
                <a:ext uri="{FF2B5EF4-FFF2-40B4-BE49-F238E27FC236}">
                  <a16:creationId xmlns:a16="http://schemas.microsoft.com/office/drawing/2014/main" id="{5825EA58-814A-5752-0BAA-89595E2BFA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5868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Gerade Verbindung 185">
              <a:extLst>
                <a:ext uri="{FF2B5EF4-FFF2-40B4-BE49-F238E27FC236}">
                  <a16:creationId xmlns:a16="http://schemas.microsoft.com/office/drawing/2014/main" id="{E3F463E6-8A36-6751-CE38-DE38C4ACA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071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7" name="Gruppieren 186">
            <a:extLst>
              <a:ext uri="{FF2B5EF4-FFF2-40B4-BE49-F238E27FC236}">
                <a16:creationId xmlns:a16="http://schemas.microsoft.com/office/drawing/2014/main" id="{74D4104C-2EA7-71B3-6FDD-6682F3AFC46F}"/>
              </a:ext>
            </a:extLst>
          </p:cNvPr>
          <p:cNvGrpSpPr/>
          <p:nvPr/>
        </p:nvGrpSpPr>
        <p:grpSpPr>
          <a:xfrm>
            <a:off x="848172" y="3842701"/>
            <a:ext cx="829680" cy="178126"/>
            <a:chOff x="3106492" y="3855308"/>
            <a:chExt cx="829680" cy="178126"/>
          </a:xfrm>
        </p:grpSpPr>
        <p:cxnSp>
          <p:nvCxnSpPr>
            <p:cNvPr id="188" name="Gerade Verbindung 187">
              <a:extLst>
                <a:ext uri="{FF2B5EF4-FFF2-40B4-BE49-F238E27FC236}">
                  <a16:creationId xmlns:a16="http://schemas.microsoft.com/office/drawing/2014/main" id="{3C3557C3-F7CA-A2C0-72D9-01238077EDF5}"/>
                </a:ext>
              </a:extLst>
            </p:cNvPr>
            <p:cNvCxnSpPr/>
            <p:nvPr/>
          </p:nvCxnSpPr>
          <p:spPr>
            <a:xfrm>
              <a:off x="3211950" y="3855308"/>
              <a:ext cx="721542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Gerade Verbindung 188">
              <a:extLst>
                <a:ext uri="{FF2B5EF4-FFF2-40B4-BE49-F238E27FC236}">
                  <a16:creationId xmlns:a16="http://schemas.microsoft.com/office/drawing/2014/main" id="{C305729D-0DF3-6B22-888F-0506AD41E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6492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Gerade Verbindung 189">
              <a:extLst>
                <a:ext uri="{FF2B5EF4-FFF2-40B4-BE49-F238E27FC236}">
                  <a16:creationId xmlns:a16="http://schemas.microsoft.com/office/drawing/2014/main" id="{9B77F17F-CA3E-CB23-6E12-B4430BE260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1336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Gerade Verbindung 190">
              <a:extLst>
                <a:ext uri="{FF2B5EF4-FFF2-40B4-BE49-F238E27FC236}">
                  <a16:creationId xmlns:a16="http://schemas.microsoft.com/office/drawing/2014/main" id="{01604840-B13C-78FD-FDA3-4C47B0DB8F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180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Gerade Verbindung 191">
              <a:extLst>
                <a:ext uri="{FF2B5EF4-FFF2-40B4-BE49-F238E27FC236}">
                  <a16:creationId xmlns:a16="http://schemas.microsoft.com/office/drawing/2014/main" id="{78047AFA-3684-A49A-EBF7-990A723A2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102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Gerade Verbindung 192">
              <a:extLst>
                <a:ext uri="{FF2B5EF4-FFF2-40B4-BE49-F238E27FC236}">
                  <a16:creationId xmlns:a16="http://schemas.microsoft.com/office/drawing/2014/main" id="{15A580A2-211B-CC42-6499-09E05EBFAB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5868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Gerade Verbindung 193">
              <a:extLst>
                <a:ext uri="{FF2B5EF4-FFF2-40B4-BE49-F238E27FC236}">
                  <a16:creationId xmlns:a16="http://schemas.microsoft.com/office/drawing/2014/main" id="{2800E007-FC59-EB21-95FE-E46438D97A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071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5" name="Gruppieren 194">
            <a:extLst>
              <a:ext uri="{FF2B5EF4-FFF2-40B4-BE49-F238E27FC236}">
                <a16:creationId xmlns:a16="http://schemas.microsoft.com/office/drawing/2014/main" id="{E53C27A4-F723-B62C-7A45-700D1704A457}"/>
              </a:ext>
            </a:extLst>
          </p:cNvPr>
          <p:cNvGrpSpPr/>
          <p:nvPr/>
        </p:nvGrpSpPr>
        <p:grpSpPr>
          <a:xfrm rot="5400000">
            <a:off x="1041961" y="5243433"/>
            <a:ext cx="829680" cy="178126"/>
            <a:chOff x="3106492" y="3855308"/>
            <a:chExt cx="829680" cy="178126"/>
          </a:xfrm>
        </p:grpSpPr>
        <p:cxnSp>
          <p:nvCxnSpPr>
            <p:cNvPr id="196" name="Gerade Verbindung 195">
              <a:extLst>
                <a:ext uri="{FF2B5EF4-FFF2-40B4-BE49-F238E27FC236}">
                  <a16:creationId xmlns:a16="http://schemas.microsoft.com/office/drawing/2014/main" id="{DB55862A-1E3A-D193-7D71-4469A7E5A070}"/>
                </a:ext>
              </a:extLst>
            </p:cNvPr>
            <p:cNvCxnSpPr/>
            <p:nvPr/>
          </p:nvCxnSpPr>
          <p:spPr>
            <a:xfrm>
              <a:off x="3211950" y="3855308"/>
              <a:ext cx="721542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Gerade Verbindung 196">
              <a:extLst>
                <a:ext uri="{FF2B5EF4-FFF2-40B4-BE49-F238E27FC236}">
                  <a16:creationId xmlns:a16="http://schemas.microsoft.com/office/drawing/2014/main" id="{4AE4EBBF-3D0B-A703-961D-A06990FFE4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6492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Gerade Verbindung 197">
              <a:extLst>
                <a:ext uri="{FF2B5EF4-FFF2-40B4-BE49-F238E27FC236}">
                  <a16:creationId xmlns:a16="http://schemas.microsoft.com/office/drawing/2014/main" id="{30E5F7CF-6A82-009C-7A33-B098BF86F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1336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Gerade Verbindung 198">
              <a:extLst>
                <a:ext uri="{FF2B5EF4-FFF2-40B4-BE49-F238E27FC236}">
                  <a16:creationId xmlns:a16="http://schemas.microsoft.com/office/drawing/2014/main" id="{12DDE8E0-B7CA-D8C3-255A-9622DE3CB0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180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Gerade Verbindung 199">
              <a:extLst>
                <a:ext uri="{FF2B5EF4-FFF2-40B4-BE49-F238E27FC236}">
                  <a16:creationId xmlns:a16="http://schemas.microsoft.com/office/drawing/2014/main" id="{B5D2378D-B1F3-8DEF-D05F-C509E4A251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102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Gerade Verbindung 200">
              <a:extLst>
                <a:ext uri="{FF2B5EF4-FFF2-40B4-BE49-F238E27FC236}">
                  <a16:creationId xmlns:a16="http://schemas.microsoft.com/office/drawing/2014/main" id="{5D73C9F6-A071-62AC-822C-4F1448C7C3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5868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Gerade Verbindung 201">
              <a:extLst>
                <a:ext uri="{FF2B5EF4-FFF2-40B4-BE49-F238E27FC236}">
                  <a16:creationId xmlns:a16="http://schemas.microsoft.com/office/drawing/2014/main" id="{910EBFD9-48C3-639F-5A6A-681E33C109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071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997D06E1-797C-5ADD-2DB1-6CC982CBE0F7}"/>
              </a:ext>
            </a:extLst>
          </p:cNvPr>
          <p:cNvCxnSpPr>
            <a:cxnSpLocks/>
          </p:cNvCxnSpPr>
          <p:nvPr/>
        </p:nvCxnSpPr>
        <p:spPr>
          <a:xfrm>
            <a:off x="1558995" y="3682547"/>
            <a:ext cx="6047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AE736739-8751-064A-62E1-5E40B41A69DF}"/>
              </a:ext>
            </a:extLst>
          </p:cNvPr>
          <p:cNvCxnSpPr>
            <a:cxnSpLocks/>
          </p:cNvCxnSpPr>
          <p:nvPr/>
        </p:nvCxnSpPr>
        <p:spPr>
          <a:xfrm>
            <a:off x="1558995" y="5387592"/>
            <a:ext cx="6047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Gerade Verbindung 206">
            <a:extLst>
              <a:ext uri="{FF2B5EF4-FFF2-40B4-BE49-F238E27FC236}">
                <a16:creationId xmlns:a16="http://schemas.microsoft.com/office/drawing/2014/main" id="{2C6D1A36-7D55-081B-4287-F022E8E56E7C}"/>
              </a:ext>
            </a:extLst>
          </p:cNvPr>
          <p:cNvCxnSpPr>
            <a:cxnSpLocks/>
          </p:cNvCxnSpPr>
          <p:nvPr/>
        </p:nvCxnSpPr>
        <p:spPr>
          <a:xfrm>
            <a:off x="3291457" y="5387592"/>
            <a:ext cx="3107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Gerade Verbindung 208">
            <a:extLst>
              <a:ext uri="{FF2B5EF4-FFF2-40B4-BE49-F238E27FC236}">
                <a16:creationId xmlns:a16="http://schemas.microsoft.com/office/drawing/2014/main" id="{B16FECE0-E82C-9293-F6A2-28F8C20CAF24}"/>
              </a:ext>
            </a:extLst>
          </p:cNvPr>
          <p:cNvCxnSpPr>
            <a:cxnSpLocks/>
          </p:cNvCxnSpPr>
          <p:nvPr/>
        </p:nvCxnSpPr>
        <p:spPr>
          <a:xfrm>
            <a:off x="3291457" y="3682547"/>
            <a:ext cx="3107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Gewinkelte Verbindung 210">
            <a:extLst>
              <a:ext uri="{FF2B5EF4-FFF2-40B4-BE49-F238E27FC236}">
                <a16:creationId xmlns:a16="http://schemas.microsoft.com/office/drawing/2014/main" id="{8E747489-2303-8374-AA86-9F5A3D9FE5E0}"/>
              </a:ext>
            </a:extLst>
          </p:cNvPr>
          <p:cNvCxnSpPr>
            <a:stCxn id="160" idx="3"/>
            <a:endCxn id="163" idx="0"/>
          </p:cNvCxnSpPr>
          <p:nvPr/>
        </p:nvCxnSpPr>
        <p:spPr>
          <a:xfrm>
            <a:off x="4090273" y="3682333"/>
            <a:ext cx="1041963" cy="196822"/>
          </a:xfrm>
          <a:prstGeom prst="bentConnector2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Gewinkelte Verbindung 212">
            <a:extLst>
              <a:ext uri="{FF2B5EF4-FFF2-40B4-BE49-F238E27FC236}">
                <a16:creationId xmlns:a16="http://schemas.microsoft.com/office/drawing/2014/main" id="{F8F1EAAE-0EC8-4241-32AB-8753ADED429E}"/>
              </a:ext>
            </a:extLst>
          </p:cNvPr>
          <p:cNvCxnSpPr>
            <a:stCxn id="161" idx="3"/>
            <a:endCxn id="163" idx="2"/>
          </p:cNvCxnSpPr>
          <p:nvPr/>
        </p:nvCxnSpPr>
        <p:spPr>
          <a:xfrm flipV="1">
            <a:off x="4099644" y="4473246"/>
            <a:ext cx="1032592" cy="913835"/>
          </a:xfrm>
          <a:prstGeom prst="bentConnector2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Gerade Verbindung 213">
            <a:extLst>
              <a:ext uri="{FF2B5EF4-FFF2-40B4-BE49-F238E27FC236}">
                <a16:creationId xmlns:a16="http://schemas.microsoft.com/office/drawing/2014/main" id="{D182AEB5-AE5A-85CE-30D8-14FFA0134DFD}"/>
              </a:ext>
            </a:extLst>
          </p:cNvPr>
          <p:cNvCxnSpPr>
            <a:cxnSpLocks/>
          </p:cNvCxnSpPr>
          <p:nvPr/>
        </p:nvCxnSpPr>
        <p:spPr>
          <a:xfrm>
            <a:off x="5132236" y="4861025"/>
            <a:ext cx="6047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Gerade Verbindung 214">
            <a:extLst>
              <a:ext uri="{FF2B5EF4-FFF2-40B4-BE49-F238E27FC236}">
                <a16:creationId xmlns:a16="http://schemas.microsoft.com/office/drawing/2014/main" id="{7A25329C-D8C7-BC3F-2EAE-0BDFC06112E6}"/>
              </a:ext>
            </a:extLst>
          </p:cNvPr>
          <p:cNvCxnSpPr>
            <a:cxnSpLocks/>
          </p:cNvCxnSpPr>
          <p:nvPr/>
        </p:nvCxnSpPr>
        <p:spPr>
          <a:xfrm>
            <a:off x="6868461" y="4861025"/>
            <a:ext cx="31072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6" name="Gruppieren 215">
            <a:extLst>
              <a:ext uri="{FF2B5EF4-FFF2-40B4-BE49-F238E27FC236}">
                <a16:creationId xmlns:a16="http://schemas.microsoft.com/office/drawing/2014/main" id="{332E76B3-3F8E-09D0-5B25-D858E2DE7C6F}"/>
              </a:ext>
            </a:extLst>
          </p:cNvPr>
          <p:cNvGrpSpPr/>
          <p:nvPr/>
        </p:nvGrpSpPr>
        <p:grpSpPr>
          <a:xfrm>
            <a:off x="6991736" y="5026043"/>
            <a:ext cx="829680" cy="178126"/>
            <a:chOff x="3106492" y="3855308"/>
            <a:chExt cx="829680" cy="178126"/>
          </a:xfrm>
        </p:grpSpPr>
        <p:cxnSp>
          <p:nvCxnSpPr>
            <p:cNvPr id="217" name="Gerade Verbindung 216">
              <a:extLst>
                <a:ext uri="{FF2B5EF4-FFF2-40B4-BE49-F238E27FC236}">
                  <a16:creationId xmlns:a16="http://schemas.microsoft.com/office/drawing/2014/main" id="{F9EC768A-1DA2-3F0F-0FDA-8EC0D7FC1699}"/>
                </a:ext>
              </a:extLst>
            </p:cNvPr>
            <p:cNvCxnSpPr/>
            <p:nvPr/>
          </p:nvCxnSpPr>
          <p:spPr>
            <a:xfrm>
              <a:off x="3211950" y="3855308"/>
              <a:ext cx="721542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Gerade Verbindung 217">
              <a:extLst>
                <a:ext uri="{FF2B5EF4-FFF2-40B4-BE49-F238E27FC236}">
                  <a16:creationId xmlns:a16="http://schemas.microsoft.com/office/drawing/2014/main" id="{FC6B7CE4-46BB-11A0-FC00-739543FFFB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06492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Gerade Verbindung 218">
              <a:extLst>
                <a:ext uri="{FF2B5EF4-FFF2-40B4-BE49-F238E27FC236}">
                  <a16:creationId xmlns:a16="http://schemas.microsoft.com/office/drawing/2014/main" id="{7C4F3337-9B5E-A904-373F-1703DF42D7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1336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Gerade Verbindung 219">
              <a:extLst>
                <a:ext uri="{FF2B5EF4-FFF2-40B4-BE49-F238E27FC236}">
                  <a16:creationId xmlns:a16="http://schemas.microsoft.com/office/drawing/2014/main" id="{6FDF8C84-D387-084E-B681-307169890C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180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Gerade Verbindung 220">
              <a:extLst>
                <a:ext uri="{FF2B5EF4-FFF2-40B4-BE49-F238E27FC236}">
                  <a16:creationId xmlns:a16="http://schemas.microsoft.com/office/drawing/2014/main" id="{01FA6C2E-4601-F885-0BB5-A37E1F4610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102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Gerade Verbindung 221">
              <a:extLst>
                <a:ext uri="{FF2B5EF4-FFF2-40B4-BE49-F238E27FC236}">
                  <a16:creationId xmlns:a16="http://schemas.microsoft.com/office/drawing/2014/main" id="{757601CA-0340-165C-0CD0-ABDDCCECC4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5868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Gerade Verbindung 222">
              <a:extLst>
                <a:ext uri="{FF2B5EF4-FFF2-40B4-BE49-F238E27FC236}">
                  <a16:creationId xmlns:a16="http://schemas.microsoft.com/office/drawing/2014/main" id="{32641C04-9182-1745-3F86-92DBF5A134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0714" y="3855815"/>
              <a:ext cx="105458" cy="1776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5" name="Gerade Verbindung mit Pfeil 224">
            <a:extLst>
              <a:ext uri="{FF2B5EF4-FFF2-40B4-BE49-F238E27FC236}">
                <a16:creationId xmlns:a16="http://schemas.microsoft.com/office/drawing/2014/main" id="{E4C3FB18-1FC0-AF32-3C62-D517225AD0AC}"/>
              </a:ext>
            </a:extLst>
          </p:cNvPr>
          <p:cNvCxnSpPr>
            <a:cxnSpLocks/>
          </p:cNvCxnSpPr>
          <p:nvPr/>
        </p:nvCxnSpPr>
        <p:spPr>
          <a:xfrm>
            <a:off x="7672926" y="4861025"/>
            <a:ext cx="3600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feld 228">
                <a:extLst>
                  <a:ext uri="{FF2B5EF4-FFF2-40B4-BE49-F238E27FC236}">
                    <a16:creationId xmlns:a16="http://schemas.microsoft.com/office/drawing/2014/main" id="{31307179-0B13-9B2D-B593-077D4EF37D4D}"/>
                  </a:ext>
                </a:extLst>
              </p:cNvPr>
              <p:cNvSpPr txBox="1"/>
              <p:nvPr/>
            </p:nvSpPr>
            <p:spPr>
              <a:xfrm>
                <a:off x="2473891" y="2902729"/>
                <a:ext cx="827086" cy="412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𝑠h𝑎𝑓𝑡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𝑟𝑜𝑡</m:t>
                          </m:r>
                        </m:sup>
                      </m:sSubSup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229" name="Textfeld 228">
                <a:extLst>
                  <a:ext uri="{FF2B5EF4-FFF2-40B4-BE49-F238E27FC236}">
                    <a16:creationId xmlns:a16="http://schemas.microsoft.com/office/drawing/2014/main" id="{31307179-0B13-9B2D-B593-077D4EF37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891" y="2902729"/>
                <a:ext cx="827086" cy="412357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Textfeld 229">
                <a:extLst>
                  <a:ext uri="{FF2B5EF4-FFF2-40B4-BE49-F238E27FC236}">
                    <a16:creationId xmlns:a16="http://schemas.microsoft.com/office/drawing/2014/main" id="{B664993C-533F-962A-1D9A-D61E13B8FA0B}"/>
                  </a:ext>
                </a:extLst>
              </p:cNvPr>
              <p:cNvSpPr txBox="1"/>
              <p:nvPr/>
            </p:nvSpPr>
            <p:spPr>
              <a:xfrm>
                <a:off x="2477097" y="3905967"/>
                <a:ext cx="597023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𝑟𝑜𝑡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30" name="Textfeld 229">
                <a:extLst>
                  <a:ext uri="{FF2B5EF4-FFF2-40B4-BE49-F238E27FC236}">
                    <a16:creationId xmlns:a16="http://schemas.microsoft.com/office/drawing/2014/main" id="{B664993C-533F-962A-1D9A-D61E13B8F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097" y="3905967"/>
                <a:ext cx="597023" cy="362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Textfeld 232">
                <a:extLst>
                  <a:ext uri="{FF2B5EF4-FFF2-40B4-BE49-F238E27FC236}">
                    <a16:creationId xmlns:a16="http://schemas.microsoft.com/office/drawing/2014/main" id="{40DDB072-9BD1-0932-AB16-3CC7687A48C0}"/>
                  </a:ext>
                </a:extLst>
              </p:cNvPr>
              <p:cNvSpPr txBox="1"/>
              <p:nvPr/>
            </p:nvSpPr>
            <p:spPr>
              <a:xfrm>
                <a:off x="2441395" y="4618777"/>
                <a:ext cx="827086" cy="400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𝑠h𝑎𝑓𝑡</m:t>
                          </m:r>
                        </m:sub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sup>
                      </m:sSubSup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233" name="Textfeld 232">
                <a:extLst>
                  <a:ext uri="{FF2B5EF4-FFF2-40B4-BE49-F238E27FC236}">
                    <a16:creationId xmlns:a16="http://schemas.microsoft.com/office/drawing/2014/main" id="{40DDB072-9BD1-0932-AB16-3CC7687A4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395" y="4618777"/>
                <a:ext cx="827086" cy="400944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feld 233">
                <a:extLst>
                  <a:ext uri="{FF2B5EF4-FFF2-40B4-BE49-F238E27FC236}">
                    <a16:creationId xmlns:a16="http://schemas.microsoft.com/office/drawing/2014/main" id="{E753FEB8-82AA-F227-4C4F-8712856A3611}"/>
                  </a:ext>
                </a:extLst>
              </p:cNvPr>
              <p:cNvSpPr txBox="1"/>
              <p:nvPr/>
            </p:nvSpPr>
            <p:spPr>
              <a:xfrm>
                <a:off x="2444601" y="5622015"/>
                <a:ext cx="539315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34" name="Textfeld 233">
                <a:extLst>
                  <a:ext uri="{FF2B5EF4-FFF2-40B4-BE49-F238E27FC236}">
                    <a16:creationId xmlns:a16="http://schemas.microsoft.com/office/drawing/2014/main" id="{E753FEB8-82AA-F227-4C4F-8712856A3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601" y="5622015"/>
                <a:ext cx="539315" cy="3629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feld 234">
                <a:extLst>
                  <a:ext uri="{FF2B5EF4-FFF2-40B4-BE49-F238E27FC236}">
                    <a16:creationId xmlns:a16="http://schemas.microsoft.com/office/drawing/2014/main" id="{90209E02-5EBF-37C8-4C1E-E64E307A596C}"/>
                  </a:ext>
                </a:extLst>
              </p:cNvPr>
              <p:cNvSpPr txBox="1"/>
              <p:nvPr/>
            </p:nvSpPr>
            <p:spPr>
              <a:xfrm>
                <a:off x="5987234" y="4090924"/>
                <a:ext cx="652358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𝑛𝑢𝑡</m:t>
                          </m:r>
                        </m:sub>
                      </m:sSub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235" name="Textfeld 234">
                <a:extLst>
                  <a:ext uri="{FF2B5EF4-FFF2-40B4-BE49-F238E27FC236}">
                    <a16:creationId xmlns:a16="http://schemas.microsoft.com/office/drawing/2014/main" id="{90209E02-5EBF-37C8-4C1E-E64E307A5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234" y="4090924"/>
                <a:ext cx="652358" cy="3629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Textfeld 235">
                <a:extLst>
                  <a:ext uri="{FF2B5EF4-FFF2-40B4-BE49-F238E27FC236}">
                    <a16:creationId xmlns:a16="http://schemas.microsoft.com/office/drawing/2014/main" id="{BD0A322B-627E-5F4D-80B4-CDE2C5B313D0}"/>
                  </a:ext>
                </a:extLst>
              </p:cNvPr>
              <p:cNvSpPr txBox="1"/>
              <p:nvPr/>
            </p:nvSpPr>
            <p:spPr>
              <a:xfrm>
                <a:off x="5990440" y="5094162"/>
                <a:ext cx="625876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𝑛𝑢𝑡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36" name="Textfeld 235">
                <a:extLst>
                  <a:ext uri="{FF2B5EF4-FFF2-40B4-BE49-F238E27FC236}">
                    <a16:creationId xmlns:a16="http://schemas.microsoft.com/office/drawing/2014/main" id="{BD0A322B-627E-5F4D-80B4-CDE2C5B31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440" y="5094162"/>
                <a:ext cx="625876" cy="3629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feld 238">
                <a:extLst>
                  <a:ext uri="{FF2B5EF4-FFF2-40B4-BE49-F238E27FC236}">
                    <a16:creationId xmlns:a16="http://schemas.microsoft.com/office/drawing/2014/main" id="{F6C5ADF1-107A-45AD-023F-90522524EA10}"/>
                  </a:ext>
                </a:extLst>
              </p:cNvPr>
              <p:cNvSpPr txBox="1"/>
              <p:nvPr/>
            </p:nvSpPr>
            <p:spPr>
              <a:xfrm>
                <a:off x="7666680" y="4453908"/>
                <a:ext cx="446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9" name="Textfeld 238">
                <a:extLst>
                  <a:ext uri="{FF2B5EF4-FFF2-40B4-BE49-F238E27FC236}">
                    <a16:creationId xmlns:a16="http://schemas.microsoft.com/office/drawing/2014/main" id="{F6C5ADF1-107A-45AD-023F-90522524E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680" y="4453908"/>
                <a:ext cx="44653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Textfeld 240">
                <a:extLst>
                  <a:ext uri="{FF2B5EF4-FFF2-40B4-BE49-F238E27FC236}">
                    <a16:creationId xmlns:a16="http://schemas.microsoft.com/office/drawing/2014/main" id="{BECFE7CD-E533-5D16-E3C0-444CB3F5171D}"/>
                  </a:ext>
                </a:extLst>
              </p:cNvPr>
              <p:cNvSpPr txBox="1"/>
              <p:nvPr/>
            </p:nvSpPr>
            <p:spPr>
              <a:xfrm>
                <a:off x="1634033" y="3280731"/>
                <a:ext cx="5234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1" name="Textfeld 240">
                <a:extLst>
                  <a:ext uri="{FF2B5EF4-FFF2-40B4-BE49-F238E27FC236}">
                    <a16:creationId xmlns:a16="http://schemas.microsoft.com/office/drawing/2014/main" id="{BECFE7CD-E533-5D16-E3C0-444CB3F51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33" y="3280731"/>
                <a:ext cx="52341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feld 241">
                <a:extLst>
                  <a:ext uri="{FF2B5EF4-FFF2-40B4-BE49-F238E27FC236}">
                    <a16:creationId xmlns:a16="http://schemas.microsoft.com/office/drawing/2014/main" id="{35360A5A-D28E-C8F0-31A1-31CEE15E842E}"/>
                  </a:ext>
                </a:extLst>
              </p:cNvPr>
              <p:cNvSpPr txBox="1"/>
              <p:nvPr/>
            </p:nvSpPr>
            <p:spPr>
              <a:xfrm>
                <a:off x="4424247" y="3280731"/>
                <a:ext cx="4742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2" name="Textfeld 241">
                <a:extLst>
                  <a:ext uri="{FF2B5EF4-FFF2-40B4-BE49-F238E27FC236}">
                    <a16:creationId xmlns:a16="http://schemas.microsoft.com/office/drawing/2014/main" id="{35360A5A-D28E-C8F0-31A1-31CEE15E8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247" y="3280731"/>
                <a:ext cx="47429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feld 242">
                <a:extLst>
                  <a:ext uri="{FF2B5EF4-FFF2-40B4-BE49-F238E27FC236}">
                    <a16:creationId xmlns:a16="http://schemas.microsoft.com/office/drawing/2014/main" id="{DFB5AF3C-35B5-AFFD-657C-B2B94B51C52E}"/>
                  </a:ext>
                </a:extLst>
              </p:cNvPr>
              <p:cNvSpPr txBox="1"/>
              <p:nvPr/>
            </p:nvSpPr>
            <p:spPr>
              <a:xfrm>
                <a:off x="4438711" y="5022678"/>
                <a:ext cx="473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3" name="Textfeld 242">
                <a:extLst>
                  <a:ext uri="{FF2B5EF4-FFF2-40B4-BE49-F238E27FC236}">
                    <a16:creationId xmlns:a16="http://schemas.microsoft.com/office/drawing/2014/main" id="{DFB5AF3C-35B5-AFFD-657C-B2B94B51C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711" y="5022678"/>
                <a:ext cx="47378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4" name="Gruppieren 253">
            <a:extLst>
              <a:ext uri="{FF2B5EF4-FFF2-40B4-BE49-F238E27FC236}">
                <a16:creationId xmlns:a16="http://schemas.microsoft.com/office/drawing/2014/main" id="{09E19B83-8DA6-98DC-E96D-A263E857AFFB}"/>
              </a:ext>
            </a:extLst>
          </p:cNvPr>
          <p:cNvGrpSpPr/>
          <p:nvPr/>
        </p:nvGrpSpPr>
        <p:grpSpPr>
          <a:xfrm>
            <a:off x="284553" y="3337410"/>
            <a:ext cx="567572" cy="633528"/>
            <a:chOff x="284553" y="3337410"/>
            <a:chExt cx="567572" cy="633528"/>
          </a:xfrm>
        </p:grpSpPr>
        <p:sp>
          <p:nvSpPr>
            <p:cNvPr id="244" name="Halbbogen 243">
              <a:extLst>
                <a:ext uri="{FF2B5EF4-FFF2-40B4-BE49-F238E27FC236}">
                  <a16:creationId xmlns:a16="http://schemas.microsoft.com/office/drawing/2014/main" id="{0E070F8C-7C6F-7EE9-8F23-95CEE40EFC2D}"/>
                </a:ext>
              </a:extLst>
            </p:cNvPr>
            <p:cNvSpPr/>
            <p:nvPr/>
          </p:nvSpPr>
          <p:spPr>
            <a:xfrm rot="4663984">
              <a:off x="276838" y="3345125"/>
              <a:ext cx="583001" cy="567572"/>
            </a:xfrm>
            <a:prstGeom prst="blockArc">
              <a:avLst>
                <a:gd name="adj1" fmla="val 10800000"/>
                <a:gd name="adj2" fmla="val 1174388"/>
                <a:gd name="adj3" fmla="val 224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46" name="Gerade Verbindung 245">
              <a:extLst>
                <a:ext uri="{FF2B5EF4-FFF2-40B4-BE49-F238E27FC236}">
                  <a16:creationId xmlns:a16="http://schemas.microsoft.com/office/drawing/2014/main" id="{C9A897A0-26B1-F78B-F4DB-073EEBF09097}"/>
                </a:ext>
              </a:extLst>
            </p:cNvPr>
            <p:cNvCxnSpPr>
              <a:cxnSpLocks/>
            </p:cNvCxnSpPr>
            <p:nvPr/>
          </p:nvCxnSpPr>
          <p:spPr>
            <a:xfrm rot="4663984" flipH="1" flipV="1">
              <a:off x="529099" y="3859138"/>
              <a:ext cx="39386" cy="60793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Gerade Verbindung 247">
              <a:extLst>
                <a:ext uri="{FF2B5EF4-FFF2-40B4-BE49-F238E27FC236}">
                  <a16:creationId xmlns:a16="http://schemas.microsoft.com/office/drawing/2014/main" id="{AD4886F2-5B1A-10FF-3E38-0BBBC109D21A}"/>
                </a:ext>
              </a:extLst>
            </p:cNvPr>
            <p:cNvCxnSpPr>
              <a:cxnSpLocks/>
            </p:cNvCxnSpPr>
            <p:nvPr/>
          </p:nvCxnSpPr>
          <p:spPr>
            <a:xfrm rot="4663984" flipH="1">
              <a:off x="509219" y="3919082"/>
              <a:ext cx="72710" cy="3100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feld 254">
                <a:extLst>
                  <a:ext uri="{FF2B5EF4-FFF2-40B4-BE49-F238E27FC236}">
                    <a16:creationId xmlns:a16="http://schemas.microsoft.com/office/drawing/2014/main" id="{27714070-2643-B359-09D6-042453177FDA}"/>
                  </a:ext>
                </a:extLst>
              </p:cNvPr>
              <p:cNvSpPr txBox="1"/>
              <p:nvPr/>
            </p:nvSpPr>
            <p:spPr>
              <a:xfrm>
                <a:off x="451212" y="3462071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5" name="Textfeld 254">
                <a:extLst>
                  <a:ext uri="{FF2B5EF4-FFF2-40B4-BE49-F238E27FC236}">
                    <a16:creationId xmlns:a16="http://schemas.microsoft.com/office/drawing/2014/main" id="{27714070-2643-B359-09D6-042453177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12" y="3462071"/>
                <a:ext cx="38048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9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bgerundetes Rechteck 54">
            <a:extLst>
              <a:ext uri="{FF2B5EF4-FFF2-40B4-BE49-F238E27FC236}">
                <a16:creationId xmlns:a16="http://schemas.microsoft.com/office/drawing/2014/main" id="{840CBA4B-2055-6F95-F1B9-958F5F91941D}"/>
              </a:ext>
            </a:extLst>
          </p:cNvPr>
          <p:cNvSpPr/>
          <p:nvPr/>
        </p:nvSpPr>
        <p:spPr>
          <a:xfrm>
            <a:off x="835409" y="2411926"/>
            <a:ext cx="4351118" cy="762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6D391854-68F1-85EE-7C25-3E97A1FC4327}"/>
              </a:ext>
            </a:extLst>
          </p:cNvPr>
          <p:cNvSpPr/>
          <p:nvPr/>
        </p:nvSpPr>
        <p:spPr>
          <a:xfrm rot="16200000">
            <a:off x="1308037" y="552801"/>
            <a:ext cx="183735" cy="4899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Geschweifte Klammer links 10">
            <a:extLst>
              <a:ext uri="{FF2B5EF4-FFF2-40B4-BE49-F238E27FC236}">
                <a16:creationId xmlns:a16="http://schemas.microsoft.com/office/drawing/2014/main" id="{5781510B-0BCB-18A3-955F-51EAEBA047C4}"/>
              </a:ext>
            </a:extLst>
          </p:cNvPr>
          <p:cNvSpPr/>
          <p:nvPr/>
        </p:nvSpPr>
        <p:spPr>
          <a:xfrm rot="16200000">
            <a:off x="2298943" y="552800"/>
            <a:ext cx="183735" cy="48995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581161E-48A2-F3A1-D410-2C1F5A69F94E}"/>
              </a:ext>
            </a:extLst>
          </p:cNvPr>
          <p:cNvSpPr txBox="1"/>
          <p:nvPr/>
        </p:nvSpPr>
        <p:spPr>
          <a:xfrm>
            <a:off x="859852" y="891074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Health Condition 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37B17FB-CCD7-3FD1-CCFA-EEE728657FA0}"/>
              </a:ext>
            </a:extLst>
          </p:cNvPr>
          <p:cNvSpPr txBox="1"/>
          <p:nvPr/>
        </p:nvSpPr>
        <p:spPr>
          <a:xfrm>
            <a:off x="1869479" y="891074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Health Condition 1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E8563E2-F50D-8A78-8FA3-09BC7C3DCBBA}"/>
              </a:ext>
            </a:extLst>
          </p:cNvPr>
          <p:cNvSpPr/>
          <p:nvPr/>
        </p:nvSpPr>
        <p:spPr>
          <a:xfrm>
            <a:off x="898022" y="183089"/>
            <a:ext cx="2084459" cy="953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F5B6F74D-091A-F50B-B460-01320C871E63}"/>
              </a:ext>
            </a:extLst>
          </p:cNvPr>
          <p:cNvSpPr/>
          <p:nvPr/>
        </p:nvSpPr>
        <p:spPr>
          <a:xfrm>
            <a:off x="3081086" y="183088"/>
            <a:ext cx="2084459" cy="95399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DD18AE7-8D78-0967-C5C1-FF4C464E3E5F}"/>
              </a:ext>
            </a:extLst>
          </p:cNvPr>
          <p:cNvSpPr txBox="1"/>
          <p:nvPr/>
        </p:nvSpPr>
        <p:spPr>
          <a:xfrm>
            <a:off x="1188083" y="-27813"/>
            <a:ext cx="15327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Labeled Source Domain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331E54E-3A65-C4E9-77BA-FEC7D21E348E}"/>
              </a:ext>
            </a:extLst>
          </p:cNvPr>
          <p:cNvSpPr txBox="1"/>
          <p:nvPr/>
        </p:nvSpPr>
        <p:spPr>
          <a:xfrm>
            <a:off x="3304257" y="-27813"/>
            <a:ext cx="1646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Unlabeled Target Domain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F9594F1E-9868-CD64-E27C-0E0064782CC7}"/>
              </a:ext>
            </a:extLst>
          </p:cNvPr>
          <p:cNvSpPr/>
          <p:nvPr/>
        </p:nvSpPr>
        <p:spPr>
          <a:xfrm>
            <a:off x="855130" y="1328626"/>
            <a:ext cx="4311677" cy="4474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Data Pre-Processing, Sample Generation and Dataloader Construction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63E87634-84DA-67CB-C9E1-76D955220BA6}"/>
              </a:ext>
            </a:extLst>
          </p:cNvPr>
          <p:cNvSpPr/>
          <p:nvPr/>
        </p:nvSpPr>
        <p:spPr>
          <a:xfrm>
            <a:off x="855130" y="1969692"/>
            <a:ext cx="4311677" cy="2486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Design Model Architecture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1CFF5478-D099-D3F5-E443-D7124C88C338}"/>
              </a:ext>
            </a:extLst>
          </p:cNvPr>
          <p:cNvSpPr/>
          <p:nvPr/>
        </p:nvSpPr>
        <p:spPr>
          <a:xfrm>
            <a:off x="928899" y="2464859"/>
            <a:ext cx="2038337" cy="6673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Obtain Latent Feature Representations of Target and Source Samples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2673801F-5FA3-9F53-DFCF-52918AD64B5B}"/>
              </a:ext>
            </a:extLst>
          </p:cNvPr>
          <p:cNvSpPr/>
          <p:nvPr/>
        </p:nvSpPr>
        <p:spPr>
          <a:xfrm>
            <a:off x="3021852" y="2463454"/>
            <a:ext cx="2056850" cy="4380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 Health Condition Classes for Source Domain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C40AF49C-E59E-8C35-52BB-F93767B79E50}"/>
              </a:ext>
            </a:extLst>
          </p:cNvPr>
          <p:cNvSpPr/>
          <p:nvPr/>
        </p:nvSpPr>
        <p:spPr>
          <a:xfrm>
            <a:off x="944319" y="3367575"/>
            <a:ext cx="2007906" cy="433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Calculate Multi-Layer MMD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6BB188D3-8A5E-8F46-6F82-A884E0BE8E28}"/>
              </a:ext>
            </a:extLst>
          </p:cNvPr>
          <p:cNvSpPr/>
          <p:nvPr/>
        </p:nvSpPr>
        <p:spPr>
          <a:xfrm>
            <a:off x="3047568" y="3367575"/>
            <a:ext cx="2007906" cy="433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Calculate CE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CB922C29-B20D-163E-6286-C8D87681F6B4}"/>
              </a:ext>
            </a:extLst>
          </p:cNvPr>
          <p:cNvSpPr/>
          <p:nvPr/>
        </p:nvSpPr>
        <p:spPr>
          <a:xfrm>
            <a:off x="863896" y="3994729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Obtain Total Loss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28F35E25-79CE-C6C2-B308-E424248BD022}"/>
              </a:ext>
            </a:extLst>
          </p:cNvPr>
          <p:cNvSpPr/>
          <p:nvPr/>
        </p:nvSpPr>
        <p:spPr>
          <a:xfrm>
            <a:off x="863896" y="4899813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 </a:t>
            </a:r>
            <a:r>
              <a:rPr lang="en-US" sz="1200">
                <a:solidFill>
                  <a:schemeClr val="tx1"/>
                </a:solidFill>
              </a:rPr>
              <a:t>FC2 - FC3 </a:t>
            </a:r>
            <a:r>
              <a:rPr lang="en-US" sz="1200" dirty="0">
                <a:solidFill>
                  <a:schemeClr val="tx1"/>
                </a:solidFill>
              </a:rPr>
              <a:t>with Optimizer 2 with the CE Loss</a:t>
            </a:r>
          </a:p>
        </p:txBody>
      </p:sp>
      <p:sp>
        <p:nvSpPr>
          <p:cNvPr id="30" name="Verzweigung 29">
            <a:extLst>
              <a:ext uri="{FF2B5EF4-FFF2-40B4-BE49-F238E27FC236}">
                <a16:creationId xmlns:a16="http://schemas.microsoft.com/office/drawing/2014/main" id="{D37451F5-B494-B257-97F1-0E438F156FC2}"/>
              </a:ext>
            </a:extLst>
          </p:cNvPr>
          <p:cNvSpPr/>
          <p:nvPr/>
        </p:nvSpPr>
        <p:spPr>
          <a:xfrm>
            <a:off x="2108044" y="5342048"/>
            <a:ext cx="1805849" cy="743824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Maximum Epochs ?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4" name="Abgerundetes Rechteck 53">
            <a:extLst>
              <a:ext uri="{FF2B5EF4-FFF2-40B4-BE49-F238E27FC236}">
                <a16:creationId xmlns:a16="http://schemas.microsoft.com/office/drawing/2014/main" id="{2C51DC5F-7BD2-66D2-B9CB-F54140377645}"/>
              </a:ext>
            </a:extLst>
          </p:cNvPr>
          <p:cNvSpPr/>
          <p:nvPr/>
        </p:nvSpPr>
        <p:spPr>
          <a:xfrm>
            <a:off x="863896" y="6316587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Predict Labels for Target Dataset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0CC9556F-EFB8-9F7D-CA6F-E4E4E02423DB}"/>
              </a:ext>
            </a:extLst>
          </p:cNvPr>
          <p:cNvCxnSpPr>
            <a:stCxn id="16" idx="2"/>
          </p:cNvCxnSpPr>
          <p:nvPr/>
        </p:nvCxnSpPr>
        <p:spPr>
          <a:xfrm>
            <a:off x="1940252" y="1137084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F1E327DA-4BD6-B60A-CCDB-664FA397048B}"/>
              </a:ext>
            </a:extLst>
          </p:cNvPr>
          <p:cNvCxnSpPr/>
          <p:nvPr/>
        </p:nvCxnSpPr>
        <p:spPr>
          <a:xfrm>
            <a:off x="4121148" y="1135657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3924E0AD-6F55-F47D-495A-8764FEACCA3F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3010969" y="1776094"/>
            <a:ext cx="0" cy="193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76319A30-4690-7723-759E-DD20C080C97A}"/>
              </a:ext>
            </a:extLst>
          </p:cNvPr>
          <p:cNvCxnSpPr>
            <a:cxnSpLocks/>
            <a:stCxn id="21" idx="2"/>
            <a:endCxn id="55" idx="0"/>
          </p:cNvCxnSpPr>
          <p:nvPr/>
        </p:nvCxnSpPr>
        <p:spPr>
          <a:xfrm flipH="1">
            <a:off x="3010968" y="2218327"/>
            <a:ext cx="1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5A8E7B10-2E36-7480-0F09-EB9E89CAD937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1948068" y="3132238"/>
            <a:ext cx="204" cy="235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89280008-EE1F-72FD-E72D-5CFDFE85E5B0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>
            <a:off x="4050277" y="2901522"/>
            <a:ext cx="1244" cy="4660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AC06CC7B-6B17-C2F3-B8BA-FB37CB44CB53}"/>
              </a:ext>
            </a:extLst>
          </p:cNvPr>
          <p:cNvCxnSpPr>
            <a:stCxn id="24" idx="2"/>
          </p:cNvCxnSpPr>
          <p:nvPr/>
        </p:nvCxnSpPr>
        <p:spPr>
          <a:xfrm>
            <a:off x="1948272" y="3801130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010E975-8D12-F34C-6979-756FE5BEB34F}"/>
              </a:ext>
            </a:extLst>
          </p:cNvPr>
          <p:cNvCxnSpPr/>
          <p:nvPr/>
        </p:nvCxnSpPr>
        <p:spPr>
          <a:xfrm>
            <a:off x="4050277" y="3801130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726E8042-2D13-3A3C-B484-589CDDC7E00E}"/>
              </a:ext>
            </a:extLst>
          </p:cNvPr>
          <p:cNvCxnSpPr>
            <a:cxnSpLocks/>
            <a:stCxn id="27" idx="2"/>
            <a:endCxn id="2" idx="0"/>
          </p:cNvCxnSpPr>
          <p:nvPr/>
        </p:nvCxnSpPr>
        <p:spPr>
          <a:xfrm flipH="1">
            <a:off x="3008936" y="4243365"/>
            <a:ext cx="2033" cy="194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B5021B12-FD9A-B983-73FF-EF2A4C4703A4}"/>
              </a:ext>
            </a:extLst>
          </p:cNvPr>
          <p:cNvCxnSpPr>
            <a:stCxn id="28" idx="2"/>
            <a:endCxn id="30" idx="0"/>
          </p:cNvCxnSpPr>
          <p:nvPr/>
        </p:nvCxnSpPr>
        <p:spPr>
          <a:xfrm>
            <a:off x="3010969" y="5148449"/>
            <a:ext cx="0" cy="193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winkelte Verbindung 79">
            <a:extLst>
              <a:ext uri="{FF2B5EF4-FFF2-40B4-BE49-F238E27FC236}">
                <a16:creationId xmlns:a16="http://schemas.microsoft.com/office/drawing/2014/main" id="{CCF4D62F-9745-DF48-2961-0D8D161FE847}"/>
              </a:ext>
            </a:extLst>
          </p:cNvPr>
          <p:cNvCxnSpPr>
            <a:stCxn id="30" idx="1"/>
            <a:endCxn id="55" idx="1"/>
          </p:cNvCxnSpPr>
          <p:nvPr/>
        </p:nvCxnSpPr>
        <p:spPr>
          <a:xfrm rot="10800000">
            <a:off x="835410" y="2792952"/>
            <a:ext cx="1272635" cy="2921009"/>
          </a:xfrm>
          <a:prstGeom prst="bentConnector3">
            <a:avLst>
              <a:gd name="adj1" fmla="val 1179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60D0AC69-47A5-B04F-2119-8C41EE413242}"/>
              </a:ext>
            </a:extLst>
          </p:cNvPr>
          <p:cNvCxnSpPr>
            <a:cxnSpLocks/>
            <a:stCxn id="30" idx="2"/>
            <a:endCxn id="54" idx="0"/>
          </p:cNvCxnSpPr>
          <p:nvPr/>
        </p:nvCxnSpPr>
        <p:spPr>
          <a:xfrm>
            <a:off x="3010969" y="6085872"/>
            <a:ext cx="0" cy="230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Gewinkelte Verbindung 85">
            <a:extLst>
              <a:ext uri="{FF2B5EF4-FFF2-40B4-BE49-F238E27FC236}">
                <a16:creationId xmlns:a16="http://schemas.microsoft.com/office/drawing/2014/main" id="{AFA03929-F996-0952-54DF-09AE4464111F}"/>
              </a:ext>
            </a:extLst>
          </p:cNvPr>
          <p:cNvCxnSpPr>
            <a:cxnSpLocks/>
            <a:stCxn id="17" idx="3"/>
            <a:endCxn id="54" idx="3"/>
          </p:cNvCxnSpPr>
          <p:nvPr/>
        </p:nvCxnSpPr>
        <p:spPr>
          <a:xfrm flipH="1">
            <a:off x="5158041" y="660086"/>
            <a:ext cx="7504" cy="5780819"/>
          </a:xfrm>
          <a:prstGeom prst="bentConnector3">
            <a:avLst>
              <a:gd name="adj1" fmla="val -304637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Rechteck 86">
            <a:extLst>
              <a:ext uri="{FF2B5EF4-FFF2-40B4-BE49-F238E27FC236}">
                <a16:creationId xmlns:a16="http://schemas.microsoft.com/office/drawing/2014/main" id="{05FDB0A5-94EE-1D10-FACE-5AA3F3E61B27}"/>
              </a:ext>
            </a:extLst>
          </p:cNvPr>
          <p:cNvSpPr/>
          <p:nvPr/>
        </p:nvSpPr>
        <p:spPr>
          <a:xfrm>
            <a:off x="2640717" y="6024348"/>
            <a:ext cx="386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Yes</a:t>
            </a:r>
            <a:endParaRPr lang="en-US" dirty="0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8D689F89-0691-439F-A48F-1BE8ED62D343}"/>
              </a:ext>
            </a:extLst>
          </p:cNvPr>
          <p:cNvSpPr/>
          <p:nvPr/>
        </p:nvSpPr>
        <p:spPr>
          <a:xfrm>
            <a:off x="1766765" y="5452350"/>
            <a:ext cx="3658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No</a:t>
            </a:r>
            <a:endParaRPr lang="en-US" dirty="0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5B27836D-296C-70AC-5C85-4163ACC02A0B}"/>
              </a:ext>
            </a:extLst>
          </p:cNvPr>
          <p:cNvGrpSpPr/>
          <p:nvPr/>
        </p:nvGrpSpPr>
        <p:grpSpPr>
          <a:xfrm>
            <a:off x="1056751" y="221961"/>
            <a:ext cx="703722" cy="468924"/>
            <a:chOff x="6550242" y="361656"/>
            <a:chExt cx="1063328" cy="590844"/>
          </a:xfrm>
        </p:grpSpPr>
        <p:sp>
          <p:nvSpPr>
            <p:cNvPr id="26" name="Freihandform 25">
              <a:extLst>
                <a:ext uri="{FF2B5EF4-FFF2-40B4-BE49-F238E27FC236}">
                  <a16:creationId xmlns:a16="http://schemas.microsoft.com/office/drawing/2014/main" id="{7737BB1B-375B-000E-14A0-5FCD53B8E44B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F9BD9584-CF2E-3CB5-8142-0F85DE3B8CD0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ihandform 34">
              <a:extLst>
                <a:ext uri="{FF2B5EF4-FFF2-40B4-BE49-F238E27FC236}">
                  <a16:creationId xmlns:a16="http://schemas.microsoft.com/office/drawing/2014/main" id="{5BA8D1F0-CF79-469A-E5B1-16474F4E76DB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6" name="Gerade Verbindung 55">
              <a:extLst>
                <a:ext uri="{FF2B5EF4-FFF2-40B4-BE49-F238E27FC236}">
                  <a16:creationId xmlns:a16="http://schemas.microsoft.com/office/drawing/2014/main" id="{2246CB9C-5229-F3D6-650C-1CA115D0BAF2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ihandform 35">
              <a:extLst>
                <a:ext uri="{FF2B5EF4-FFF2-40B4-BE49-F238E27FC236}">
                  <a16:creationId xmlns:a16="http://schemas.microsoft.com/office/drawing/2014/main" id="{6B0AD64D-DCB5-3318-0665-5EA442EFFF46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" name="Gerade Verbindung 58">
              <a:extLst>
                <a:ext uri="{FF2B5EF4-FFF2-40B4-BE49-F238E27FC236}">
                  <a16:creationId xmlns:a16="http://schemas.microsoft.com/office/drawing/2014/main" id="{0CF962E4-7516-2A02-0AAF-F8F194A11C98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0A7477B7-E965-C524-332E-C3C5498DC282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D671FB8E-E7B7-F293-D3A0-45716F37D61D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EA0F2504-E714-C216-B310-86B731B563C7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5E751D9-9614-33B2-8638-CC925E39A53A}"/>
              </a:ext>
            </a:extLst>
          </p:cNvPr>
          <p:cNvGrpSpPr/>
          <p:nvPr/>
        </p:nvGrpSpPr>
        <p:grpSpPr>
          <a:xfrm>
            <a:off x="2044567" y="224582"/>
            <a:ext cx="703722" cy="468924"/>
            <a:chOff x="6550242" y="361656"/>
            <a:chExt cx="1063328" cy="590844"/>
          </a:xfrm>
        </p:grpSpPr>
        <p:sp>
          <p:nvSpPr>
            <p:cNvPr id="71" name="Freihandform 70">
              <a:extLst>
                <a:ext uri="{FF2B5EF4-FFF2-40B4-BE49-F238E27FC236}">
                  <a16:creationId xmlns:a16="http://schemas.microsoft.com/office/drawing/2014/main" id="{87A0B4DC-75E0-B61D-276C-679BFAA35EFE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2" name="Gerade Verbindung 71">
              <a:extLst>
                <a:ext uri="{FF2B5EF4-FFF2-40B4-BE49-F238E27FC236}">
                  <a16:creationId xmlns:a16="http://schemas.microsoft.com/office/drawing/2014/main" id="{7F6F6F85-499F-CC6C-4698-F74FF99757CF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reihandform 74">
              <a:extLst>
                <a:ext uri="{FF2B5EF4-FFF2-40B4-BE49-F238E27FC236}">
                  <a16:creationId xmlns:a16="http://schemas.microsoft.com/office/drawing/2014/main" id="{A921566D-D2FF-8A15-B704-EF26EBF50665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Gerade Verbindung 76">
              <a:extLst>
                <a:ext uri="{FF2B5EF4-FFF2-40B4-BE49-F238E27FC236}">
                  <a16:creationId xmlns:a16="http://schemas.microsoft.com/office/drawing/2014/main" id="{798F72DD-355B-47F8-6EFA-662329971E0F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Freihandform 78">
              <a:extLst>
                <a:ext uri="{FF2B5EF4-FFF2-40B4-BE49-F238E27FC236}">
                  <a16:creationId xmlns:a16="http://schemas.microsoft.com/office/drawing/2014/main" id="{EF0CDA97-7E87-CDDF-E668-52D18C2DD2E7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1" name="Gerade Verbindung 80">
              <a:extLst>
                <a:ext uri="{FF2B5EF4-FFF2-40B4-BE49-F238E27FC236}">
                  <a16:creationId xmlns:a16="http://schemas.microsoft.com/office/drawing/2014/main" id="{BB0A0EC0-4185-6B15-11E3-200C8EE7C869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F176CD36-8AD9-2323-40EB-32269C7AB813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id="{C926DD9F-1554-BDA3-5C86-182A82FB26F7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1BDF82F7-936B-6372-EBEE-776B932A1F03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2C9D2820-CB70-38DB-0EFC-CFC90CDDC065}"/>
              </a:ext>
            </a:extLst>
          </p:cNvPr>
          <p:cNvGrpSpPr/>
          <p:nvPr/>
        </p:nvGrpSpPr>
        <p:grpSpPr>
          <a:xfrm>
            <a:off x="3259113" y="222048"/>
            <a:ext cx="703722" cy="468924"/>
            <a:chOff x="6550242" y="361656"/>
            <a:chExt cx="1063328" cy="590844"/>
          </a:xfrm>
        </p:grpSpPr>
        <p:sp>
          <p:nvSpPr>
            <p:cNvPr id="121" name="Freihandform 120">
              <a:extLst>
                <a:ext uri="{FF2B5EF4-FFF2-40B4-BE49-F238E27FC236}">
                  <a16:creationId xmlns:a16="http://schemas.microsoft.com/office/drawing/2014/main" id="{5703420F-6404-11BF-1699-CF1A1D40FA2E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2" name="Gerade Verbindung 121">
              <a:extLst>
                <a:ext uri="{FF2B5EF4-FFF2-40B4-BE49-F238E27FC236}">
                  <a16:creationId xmlns:a16="http://schemas.microsoft.com/office/drawing/2014/main" id="{9B9CEABA-1BAE-4E63-76C7-04D365269C0B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Freihandform 122">
              <a:extLst>
                <a:ext uri="{FF2B5EF4-FFF2-40B4-BE49-F238E27FC236}">
                  <a16:creationId xmlns:a16="http://schemas.microsoft.com/office/drawing/2014/main" id="{FA144147-8151-9BB8-9BDF-8913DB6B1CF7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Gerade Verbindung 123">
              <a:extLst>
                <a:ext uri="{FF2B5EF4-FFF2-40B4-BE49-F238E27FC236}">
                  <a16:creationId xmlns:a16="http://schemas.microsoft.com/office/drawing/2014/main" id="{1D4EB57A-6D66-93BB-19C3-F9B7D0AF3759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Freihandform 124">
              <a:extLst>
                <a:ext uri="{FF2B5EF4-FFF2-40B4-BE49-F238E27FC236}">
                  <a16:creationId xmlns:a16="http://schemas.microsoft.com/office/drawing/2014/main" id="{88481365-493A-7C64-5B68-685B6E95DE8E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6" name="Gerade Verbindung 125">
              <a:extLst>
                <a:ext uri="{FF2B5EF4-FFF2-40B4-BE49-F238E27FC236}">
                  <a16:creationId xmlns:a16="http://schemas.microsoft.com/office/drawing/2014/main" id="{377D0746-1623-BE8F-A700-3FD79F864400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hteck 126">
              <a:extLst>
                <a:ext uri="{FF2B5EF4-FFF2-40B4-BE49-F238E27FC236}">
                  <a16:creationId xmlns:a16="http://schemas.microsoft.com/office/drawing/2014/main" id="{5C3F7E77-C164-4EC5-23E6-D2F2FFB46A80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A6A3311E-08A7-8D92-7394-F66F77799568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FC5A411E-8A51-72FD-DCFE-1D67542210DB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4E79588D-2222-A68D-4938-A40B769E2210}"/>
              </a:ext>
            </a:extLst>
          </p:cNvPr>
          <p:cNvGrpSpPr/>
          <p:nvPr/>
        </p:nvGrpSpPr>
        <p:grpSpPr>
          <a:xfrm>
            <a:off x="4289133" y="251250"/>
            <a:ext cx="703722" cy="468924"/>
            <a:chOff x="6550242" y="361656"/>
            <a:chExt cx="1063328" cy="590844"/>
          </a:xfrm>
        </p:grpSpPr>
        <p:sp>
          <p:nvSpPr>
            <p:cNvPr id="131" name="Freihandform 130">
              <a:extLst>
                <a:ext uri="{FF2B5EF4-FFF2-40B4-BE49-F238E27FC236}">
                  <a16:creationId xmlns:a16="http://schemas.microsoft.com/office/drawing/2014/main" id="{EB62F104-F4E3-8CB6-BF95-B9AA2CA187E9}"/>
                </a:ext>
              </a:extLst>
            </p:cNvPr>
            <p:cNvSpPr/>
            <p:nvPr/>
          </p:nvSpPr>
          <p:spPr>
            <a:xfrm>
              <a:off x="7292890" y="409907"/>
              <a:ext cx="304250" cy="489253"/>
            </a:xfrm>
            <a:custGeom>
              <a:avLst/>
              <a:gdLst>
                <a:gd name="connsiteX0" fmla="*/ 262642 w 1352301"/>
                <a:gd name="connsiteY0" fmla="*/ 0 h 3354767"/>
                <a:gd name="connsiteX1" fmla="*/ 1032262 w 1352301"/>
                <a:gd name="connsiteY1" fmla="*/ 731520 h 3354767"/>
                <a:gd name="connsiteX2" fmla="*/ 331222 w 1352301"/>
                <a:gd name="connsiteY2" fmla="*/ 1546860 h 3354767"/>
                <a:gd name="connsiteX3" fmla="*/ 933202 w 1352301"/>
                <a:gd name="connsiteY3" fmla="*/ 2133600 h 3354767"/>
                <a:gd name="connsiteX4" fmla="*/ 3562 w 1352301"/>
                <a:gd name="connsiteY4" fmla="*/ 2590800 h 3354767"/>
                <a:gd name="connsiteX5" fmla="*/ 1344682 w 1352301"/>
                <a:gd name="connsiteY5" fmla="*/ 2689860 h 3354767"/>
                <a:gd name="connsiteX6" fmla="*/ 567442 w 1352301"/>
                <a:gd name="connsiteY6" fmla="*/ 3032760 h 3354767"/>
                <a:gd name="connsiteX7" fmla="*/ 948442 w 1352301"/>
                <a:gd name="connsiteY7" fmla="*/ 3307080 h 3354767"/>
                <a:gd name="connsiteX8" fmla="*/ 651262 w 1352301"/>
                <a:gd name="connsiteY8" fmla="*/ 3352800 h 335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2301" h="3354767">
                  <a:moveTo>
                    <a:pt x="262642" y="0"/>
                  </a:moveTo>
                  <a:cubicBezTo>
                    <a:pt x="641737" y="236855"/>
                    <a:pt x="1020832" y="473710"/>
                    <a:pt x="1032262" y="731520"/>
                  </a:cubicBezTo>
                  <a:cubicBezTo>
                    <a:pt x="1043692" y="989330"/>
                    <a:pt x="347732" y="1313180"/>
                    <a:pt x="331222" y="1546860"/>
                  </a:cubicBezTo>
                  <a:cubicBezTo>
                    <a:pt x="314712" y="1780540"/>
                    <a:pt x="987812" y="1959610"/>
                    <a:pt x="933202" y="2133600"/>
                  </a:cubicBezTo>
                  <a:cubicBezTo>
                    <a:pt x="878592" y="2307590"/>
                    <a:pt x="-65018" y="2498090"/>
                    <a:pt x="3562" y="2590800"/>
                  </a:cubicBezTo>
                  <a:cubicBezTo>
                    <a:pt x="72142" y="2683510"/>
                    <a:pt x="1250702" y="2616200"/>
                    <a:pt x="1344682" y="2689860"/>
                  </a:cubicBezTo>
                  <a:cubicBezTo>
                    <a:pt x="1438662" y="2763520"/>
                    <a:pt x="633482" y="2929890"/>
                    <a:pt x="567442" y="3032760"/>
                  </a:cubicBezTo>
                  <a:cubicBezTo>
                    <a:pt x="501402" y="3135630"/>
                    <a:pt x="934472" y="3253740"/>
                    <a:pt x="948442" y="3307080"/>
                  </a:cubicBezTo>
                  <a:cubicBezTo>
                    <a:pt x="962412" y="3360420"/>
                    <a:pt x="806837" y="3356610"/>
                    <a:pt x="651262" y="33528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2" name="Gerade Verbindung 131">
              <a:extLst>
                <a:ext uri="{FF2B5EF4-FFF2-40B4-BE49-F238E27FC236}">
                  <a16:creationId xmlns:a16="http://schemas.microsoft.com/office/drawing/2014/main" id="{65314EED-2118-52D8-F8AC-EF3D0713051F}"/>
                </a:ext>
              </a:extLst>
            </p:cNvPr>
            <p:cNvCxnSpPr>
              <a:cxnSpLocks/>
            </p:cNvCxnSpPr>
            <p:nvPr/>
          </p:nvCxnSpPr>
          <p:spPr>
            <a:xfrm>
              <a:off x="7451979" y="409906"/>
              <a:ext cx="0" cy="5022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Freihandform 132">
              <a:extLst>
                <a:ext uri="{FF2B5EF4-FFF2-40B4-BE49-F238E27FC236}">
                  <a16:creationId xmlns:a16="http://schemas.microsoft.com/office/drawing/2014/main" id="{D9CFB342-45A2-11B5-D7BA-238C04355E03}"/>
                </a:ext>
              </a:extLst>
            </p:cNvPr>
            <p:cNvSpPr/>
            <p:nvPr/>
          </p:nvSpPr>
          <p:spPr>
            <a:xfrm>
              <a:off x="6580721" y="409906"/>
              <a:ext cx="272004" cy="489253"/>
            </a:xfrm>
            <a:custGeom>
              <a:avLst/>
              <a:gdLst>
                <a:gd name="connsiteX0" fmla="*/ 274337 w 794524"/>
                <a:gd name="connsiteY0" fmla="*/ 0 h 2613660"/>
                <a:gd name="connsiteX1" fmla="*/ 754397 w 794524"/>
                <a:gd name="connsiteY1" fmla="*/ 556260 h 2613660"/>
                <a:gd name="connsiteX2" fmla="*/ 381017 w 794524"/>
                <a:gd name="connsiteY2" fmla="*/ 929640 h 2613660"/>
                <a:gd name="connsiteX3" fmla="*/ 723917 w 794524"/>
                <a:gd name="connsiteY3" fmla="*/ 1432560 h 2613660"/>
                <a:gd name="connsiteX4" fmla="*/ 17 w 794524"/>
                <a:gd name="connsiteY4" fmla="*/ 1737360 h 2613660"/>
                <a:gd name="connsiteX5" fmla="*/ 701057 w 794524"/>
                <a:gd name="connsiteY5" fmla="*/ 1882140 h 2613660"/>
                <a:gd name="connsiteX6" fmla="*/ 419117 w 794524"/>
                <a:gd name="connsiteY6" fmla="*/ 2110740 h 2613660"/>
                <a:gd name="connsiteX7" fmla="*/ 792497 w 794524"/>
                <a:gd name="connsiteY7" fmla="*/ 2461260 h 2613660"/>
                <a:gd name="connsiteX8" fmla="*/ 541037 w 794524"/>
                <a:gd name="connsiteY8" fmla="*/ 2613660 h 261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4524" h="2613660">
                  <a:moveTo>
                    <a:pt x="274337" y="0"/>
                  </a:moveTo>
                  <a:cubicBezTo>
                    <a:pt x="505477" y="200660"/>
                    <a:pt x="736617" y="401320"/>
                    <a:pt x="754397" y="556260"/>
                  </a:cubicBezTo>
                  <a:cubicBezTo>
                    <a:pt x="772177" y="711200"/>
                    <a:pt x="386097" y="783590"/>
                    <a:pt x="381017" y="929640"/>
                  </a:cubicBezTo>
                  <a:cubicBezTo>
                    <a:pt x="375937" y="1075690"/>
                    <a:pt x="787417" y="1297940"/>
                    <a:pt x="723917" y="1432560"/>
                  </a:cubicBezTo>
                  <a:cubicBezTo>
                    <a:pt x="660417" y="1567180"/>
                    <a:pt x="3827" y="1662430"/>
                    <a:pt x="17" y="1737360"/>
                  </a:cubicBezTo>
                  <a:cubicBezTo>
                    <a:pt x="-3793" y="1812290"/>
                    <a:pt x="631207" y="1819910"/>
                    <a:pt x="701057" y="1882140"/>
                  </a:cubicBezTo>
                  <a:cubicBezTo>
                    <a:pt x="770907" y="1944370"/>
                    <a:pt x="403877" y="2014220"/>
                    <a:pt x="419117" y="2110740"/>
                  </a:cubicBezTo>
                  <a:cubicBezTo>
                    <a:pt x="434357" y="2207260"/>
                    <a:pt x="772177" y="2377440"/>
                    <a:pt x="792497" y="2461260"/>
                  </a:cubicBezTo>
                  <a:cubicBezTo>
                    <a:pt x="812817" y="2545080"/>
                    <a:pt x="676927" y="2579370"/>
                    <a:pt x="541037" y="261366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B6BDD47A-1E8C-D17A-5112-660129B0A05F}"/>
                </a:ext>
              </a:extLst>
            </p:cNvPr>
            <p:cNvCxnSpPr>
              <a:cxnSpLocks/>
            </p:cNvCxnSpPr>
            <p:nvPr/>
          </p:nvCxnSpPr>
          <p:spPr>
            <a:xfrm>
              <a:off x="6780615" y="413527"/>
              <a:ext cx="0" cy="4986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Freihandform 134">
              <a:extLst>
                <a:ext uri="{FF2B5EF4-FFF2-40B4-BE49-F238E27FC236}">
                  <a16:creationId xmlns:a16="http://schemas.microsoft.com/office/drawing/2014/main" id="{656E13A1-681C-10CD-7E68-3495AD05DA4C}"/>
                </a:ext>
              </a:extLst>
            </p:cNvPr>
            <p:cNvSpPr/>
            <p:nvPr/>
          </p:nvSpPr>
          <p:spPr>
            <a:xfrm>
              <a:off x="6921614" y="411481"/>
              <a:ext cx="319861" cy="489253"/>
            </a:xfrm>
            <a:custGeom>
              <a:avLst/>
              <a:gdLst>
                <a:gd name="connsiteX0" fmla="*/ 421829 w 2305357"/>
                <a:gd name="connsiteY0" fmla="*/ 0 h 1960252"/>
                <a:gd name="connsiteX1" fmla="*/ 1191449 w 2305357"/>
                <a:gd name="connsiteY1" fmla="*/ 800100 h 1960252"/>
                <a:gd name="connsiteX2" fmla="*/ 17969 w 2305357"/>
                <a:gd name="connsiteY2" fmla="*/ 1135380 h 1960252"/>
                <a:gd name="connsiteX3" fmla="*/ 2296349 w 2305357"/>
                <a:gd name="connsiteY3" fmla="*/ 1242060 h 1960252"/>
                <a:gd name="connsiteX4" fmla="*/ 833309 w 2305357"/>
                <a:gd name="connsiteY4" fmla="*/ 1516380 h 1960252"/>
                <a:gd name="connsiteX5" fmla="*/ 1366709 w 2305357"/>
                <a:gd name="connsiteY5" fmla="*/ 1569720 h 1960252"/>
                <a:gd name="connsiteX6" fmla="*/ 1107629 w 2305357"/>
                <a:gd name="connsiteY6" fmla="*/ 1706880 h 1960252"/>
                <a:gd name="connsiteX7" fmla="*/ 1442909 w 2305357"/>
                <a:gd name="connsiteY7" fmla="*/ 1851660 h 1960252"/>
                <a:gd name="connsiteX8" fmla="*/ 787589 w 2305357"/>
                <a:gd name="connsiteY8" fmla="*/ 1950720 h 1960252"/>
                <a:gd name="connsiteX9" fmla="*/ 779969 w 2305357"/>
                <a:gd name="connsiteY9" fmla="*/ 1950720 h 19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5357" h="1960252">
                  <a:moveTo>
                    <a:pt x="421829" y="0"/>
                  </a:moveTo>
                  <a:cubicBezTo>
                    <a:pt x="840294" y="305435"/>
                    <a:pt x="1258759" y="610870"/>
                    <a:pt x="1191449" y="800100"/>
                  </a:cubicBezTo>
                  <a:cubicBezTo>
                    <a:pt x="1124139" y="989330"/>
                    <a:pt x="-166181" y="1061720"/>
                    <a:pt x="17969" y="1135380"/>
                  </a:cubicBezTo>
                  <a:cubicBezTo>
                    <a:pt x="202119" y="1209040"/>
                    <a:pt x="2160459" y="1178560"/>
                    <a:pt x="2296349" y="1242060"/>
                  </a:cubicBezTo>
                  <a:cubicBezTo>
                    <a:pt x="2432239" y="1305560"/>
                    <a:pt x="988249" y="1461770"/>
                    <a:pt x="833309" y="1516380"/>
                  </a:cubicBezTo>
                  <a:cubicBezTo>
                    <a:pt x="678369" y="1570990"/>
                    <a:pt x="1320989" y="1537970"/>
                    <a:pt x="1366709" y="1569720"/>
                  </a:cubicBezTo>
                  <a:cubicBezTo>
                    <a:pt x="1412429" y="1601470"/>
                    <a:pt x="1094929" y="1659890"/>
                    <a:pt x="1107629" y="1706880"/>
                  </a:cubicBezTo>
                  <a:cubicBezTo>
                    <a:pt x="1120329" y="1753870"/>
                    <a:pt x="1496249" y="1811020"/>
                    <a:pt x="1442909" y="1851660"/>
                  </a:cubicBezTo>
                  <a:cubicBezTo>
                    <a:pt x="1389569" y="1892300"/>
                    <a:pt x="787589" y="1950720"/>
                    <a:pt x="787589" y="1950720"/>
                  </a:cubicBezTo>
                  <a:cubicBezTo>
                    <a:pt x="677099" y="1967230"/>
                    <a:pt x="728534" y="1958975"/>
                    <a:pt x="779969" y="195072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6" name="Gerade Verbindung 135">
              <a:extLst>
                <a:ext uri="{FF2B5EF4-FFF2-40B4-BE49-F238E27FC236}">
                  <a16:creationId xmlns:a16="http://schemas.microsoft.com/office/drawing/2014/main" id="{5AF105B0-BB3D-7947-9391-426D08875232}"/>
                </a:ext>
              </a:extLst>
            </p:cNvPr>
            <p:cNvCxnSpPr>
              <a:cxnSpLocks/>
            </p:cNvCxnSpPr>
            <p:nvPr/>
          </p:nvCxnSpPr>
          <p:spPr>
            <a:xfrm>
              <a:off x="7063266" y="409906"/>
              <a:ext cx="1382" cy="490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hteck 136">
              <a:extLst>
                <a:ext uri="{FF2B5EF4-FFF2-40B4-BE49-F238E27FC236}">
                  <a16:creationId xmlns:a16="http://schemas.microsoft.com/office/drawing/2014/main" id="{350E7824-4CDA-D465-58B6-D4A1038F36F4}"/>
                </a:ext>
              </a:extLst>
            </p:cNvPr>
            <p:cNvSpPr/>
            <p:nvPr/>
          </p:nvSpPr>
          <p:spPr>
            <a:xfrm>
              <a:off x="655024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hteck 137">
              <a:extLst>
                <a:ext uri="{FF2B5EF4-FFF2-40B4-BE49-F238E27FC236}">
                  <a16:creationId xmlns:a16="http://schemas.microsoft.com/office/drawing/2014/main" id="{7987EB0D-1DAC-50E1-9A6D-4BAB51909805}"/>
                </a:ext>
              </a:extLst>
            </p:cNvPr>
            <p:cNvSpPr/>
            <p:nvPr/>
          </p:nvSpPr>
          <p:spPr>
            <a:xfrm>
              <a:off x="6909225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hteck 138">
              <a:extLst>
                <a:ext uri="{FF2B5EF4-FFF2-40B4-BE49-F238E27FC236}">
                  <a16:creationId xmlns:a16="http://schemas.microsoft.com/office/drawing/2014/main" id="{CA27E97E-25A2-7EBB-8489-D7BF30A721EC}"/>
                </a:ext>
              </a:extLst>
            </p:cNvPr>
            <p:cNvSpPr/>
            <p:nvPr/>
          </p:nvSpPr>
          <p:spPr>
            <a:xfrm>
              <a:off x="7277372" y="361656"/>
              <a:ext cx="336198" cy="5908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FA8CF82F-F7DE-4B24-0CA1-C9BE8BCDC3FF}"/>
              </a:ext>
            </a:extLst>
          </p:cNvPr>
          <p:cNvSpPr/>
          <p:nvPr/>
        </p:nvSpPr>
        <p:spPr>
          <a:xfrm>
            <a:off x="861863" y="4437978"/>
            <a:ext cx="4294145" cy="2486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Train Conv1 – FC3 with Optimizer 1 with the Total Loss</a:t>
            </a:r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7E6795C6-7C85-8C6D-00A8-F616F3C7134A}"/>
              </a:ext>
            </a:extLst>
          </p:cNvPr>
          <p:cNvCxnSpPr>
            <a:cxnSpLocks/>
            <a:stCxn id="2" idx="2"/>
            <a:endCxn id="28" idx="0"/>
          </p:cNvCxnSpPr>
          <p:nvPr/>
        </p:nvCxnSpPr>
        <p:spPr>
          <a:xfrm>
            <a:off x="3008936" y="4686614"/>
            <a:ext cx="2033" cy="213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520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ürfel 3">
            <a:extLst>
              <a:ext uri="{FF2B5EF4-FFF2-40B4-BE49-F238E27FC236}">
                <a16:creationId xmlns:a16="http://schemas.microsoft.com/office/drawing/2014/main" id="{4D83A799-B8F0-A34F-1D2E-87D319C843CB}"/>
              </a:ext>
            </a:extLst>
          </p:cNvPr>
          <p:cNvSpPr/>
          <p:nvPr/>
        </p:nvSpPr>
        <p:spPr>
          <a:xfrm>
            <a:off x="198781" y="1560443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Würfel 4">
            <a:extLst>
              <a:ext uri="{FF2B5EF4-FFF2-40B4-BE49-F238E27FC236}">
                <a16:creationId xmlns:a16="http://schemas.microsoft.com/office/drawing/2014/main" id="{F4D7194B-7121-F2B4-224C-0629DD6795A1}"/>
              </a:ext>
            </a:extLst>
          </p:cNvPr>
          <p:cNvSpPr/>
          <p:nvPr/>
        </p:nvSpPr>
        <p:spPr>
          <a:xfrm>
            <a:off x="4091607" y="1560441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Würfel 5">
            <a:extLst>
              <a:ext uri="{FF2B5EF4-FFF2-40B4-BE49-F238E27FC236}">
                <a16:creationId xmlns:a16="http://schemas.microsoft.com/office/drawing/2014/main" id="{FDF205BE-3390-B4BC-2FF9-76DA35827CB2}"/>
              </a:ext>
            </a:extLst>
          </p:cNvPr>
          <p:cNvSpPr/>
          <p:nvPr/>
        </p:nvSpPr>
        <p:spPr>
          <a:xfrm>
            <a:off x="8024190" y="1560442"/>
            <a:ext cx="1338469" cy="3737113"/>
          </a:xfrm>
          <a:prstGeom prst="cube">
            <a:avLst>
              <a:gd name="adj" fmla="val 89117"/>
            </a:avLst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BF787B92-B876-076C-20CF-8F5ECB3F3560}"/>
              </a:ext>
            </a:extLst>
          </p:cNvPr>
          <p:cNvSpPr/>
          <p:nvPr/>
        </p:nvSpPr>
        <p:spPr>
          <a:xfrm>
            <a:off x="9794795" y="1444787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Source Domain Labels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5CEA39CC-0041-F3CF-EC97-12487032370F}"/>
              </a:ext>
            </a:extLst>
          </p:cNvPr>
          <p:cNvSpPr/>
          <p:nvPr/>
        </p:nvSpPr>
        <p:spPr>
          <a:xfrm>
            <a:off x="9794794" y="359060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Ground Truth Source Domain Labels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BB6AC9AC-9295-1A4B-9983-96C010FAD3F7}"/>
              </a:ext>
            </a:extLst>
          </p:cNvPr>
          <p:cNvSpPr/>
          <p:nvPr/>
        </p:nvSpPr>
        <p:spPr>
          <a:xfrm>
            <a:off x="9794793" y="2460338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Cross-Entropy Loss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9DC61E53-48E5-585E-F3CA-6A47FA301FFE}"/>
              </a:ext>
            </a:extLst>
          </p:cNvPr>
          <p:cNvSpPr/>
          <p:nvPr/>
        </p:nvSpPr>
        <p:spPr>
          <a:xfrm>
            <a:off x="9794795" y="4648196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Predicted Target Domain Labels</a:t>
            </a:r>
          </a:p>
        </p:txBody>
      </p:sp>
      <p:cxnSp>
        <p:nvCxnSpPr>
          <p:cNvPr id="15" name="Gekrümmte Verbindung 14">
            <a:extLst>
              <a:ext uri="{FF2B5EF4-FFF2-40B4-BE49-F238E27FC236}">
                <a16:creationId xmlns:a16="http://schemas.microsoft.com/office/drawing/2014/main" id="{1881EA62-7B94-38D6-6C48-595B6DAE2D4F}"/>
              </a:ext>
            </a:extLst>
          </p:cNvPr>
          <p:cNvCxnSpPr>
            <a:cxnSpLocks/>
          </p:cNvCxnSpPr>
          <p:nvPr/>
        </p:nvCxnSpPr>
        <p:spPr>
          <a:xfrm flipV="1">
            <a:off x="8750165" y="185643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krümmte Verbindung 17">
            <a:extLst>
              <a:ext uri="{FF2B5EF4-FFF2-40B4-BE49-F238E27FC236}">
                <a16:creationId xmlns:a16="http://schemas.microsoft.com/office/drawing/2014/main" id="{A1B97A6C-E23F-92F5-282F-95C3BA24965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750165" y="347588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F93D7500-69AB-569C-DDF4-F94C0ACA1C4D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H="1" flipV="1">
            <a:off x="10726778" y="3257508"/>
            <a:ext cx="1" cy="33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2C77CD6E-6847-33BA-4DFA-D0A711A4FB2D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10726778" y="2241957"/>
            <a:ext cx="2" cy="218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65BAC5F5-8996-C624-5F37-F23C1A83391C}"/>
              </a:ext>
            </a:extLst>
          </p:cNvPr>
          <p:cNvSpPr/>
          <p:nvPr/>
        </p:nvSpPr>
        <p:spPr>
          <a:xfrm>
            <a:off x="5849149" y="1475934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Source Domain</a:t>
            </a:r>
          </a:p>
        </p:txBody>
      </p:sp>
      <p:sp>
        <p:nvSpPr>
          <p:cNvPr id="41" name="Abgerundetes Rechteck 40">
            <a:extLst>
              <a:ext uri="{FF2B5EF4-FFF2-40B4-BE49-F238E27FC236}">
                <a16:creationId xmlns:a16="http://schemas.microsoft.com/office/drawing/2014/main" id="{9E5B3DF7-EDAF-0E71-CCAD-3ED4E56AA4D8}"/>
              </a:ext>
            </a:extLst>
          </p:cNvPr>
          <p:cNvSpPr/>
          <p:nvPr/>
        </p:nvSpPr>
        <p:spPr>
          <a:xfrm>
            <a:off x="5837210" y="471538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Target Domain</a:t>
            </a: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C9717A06-1A8D-1BAF-02D4-DA10368B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804" y="2692693"/>
            <a:ext cx="1475730" cy="1256222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B60B36AD-CB70-AE46-CAE9-26269B46FD5E}"/>
              </a:ext>
            </a:extLst>
          </p:cNvPr>
          <p:cNvSpPr/>
          <p:nvPr/>
        </p:nvSpPr>
        <p:spPr>
          <a:xfrm>
            <a:off x="5884803" y="2593974"/>
            <a:ext cx="1800000" cy="180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C9DE1BF0-CE90-F1A7-F5ED-686AAFEE2239}"/>
              </a:ext>
            </a:extLst>
          </p:cNvPr>
          <p:cNvSpPr txBox="1"/>
          <p:nvPr/>
        </p:nvSpPr>
        <p:spPr>
          <a:xfrm>
            <a:off x="6189127" y="392496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cxnSp>
        <p:nvCxnSpPr>
          <p:cNvPr id="72" name="Gekrümmte Verbindung 71">
            <a:extLst>
              <a:ext uri="{FF2B5EF4-FFF2-40B4-BE49-F238E27FC236}">
                <a16:creationId xmlns:a16="http://schemas.microsoft.com/office/drawing/2014/main" id="{F19E6559-8309-A71C-DA81-57E9ECC639A5}"/>
              </a:ext>
            </a:extLst>
          </p:cNvPr>
          <p:cNvCxnSpPr>
            <a:cxnSpLocks/>
          </p:cNvCxnSpPr>
          <p:nvPr/>
        </p:nvCxnSpPr>
        <p:spPr>
          <a:xfrm flipV="1">
            <a:off x="4800984" y="187451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krümmte Verbindung 72">
            <a:extLst>
              <a:ext uri="{FF2B5EF4-FFF2-40B4-BE49-F238E27FC236}">
                <a16:creationId xmlns:a16="http://schemas.microsoft.com/office/drawing/2014/main" id="{B7D70760-8C15-7B87-B721-C75226D69536}"/>
              </a:ext>
            </a:extLst>
          </p:cNvPr>
          <p:cNvCxnSpPr>
            <a:cxnSpLocks/>
          </p:cNvCxnSpPr>
          <p:nvPr/>
        </p:nvCxnSpPr>
        <p:spPr>
          <a:xfrm>
            <a:off x="4800984" y="349397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F8261E6-01C1-47D8-E1B4-F3EDB0434A75}"/>
              </a:ext>
            </a:extLst>
          </p:cNvPr>
          <p:cNvCxnSpPr>
            <a:stCxn id="40" idx="2"/>
            <a:endCxn id="51" idx="0"/>
          </p:cNvCxnSpPr>
          <p:nvPr/>
        </p:nvCxnSpPr>
        <p:spPr>
          <a:xfrm>
            <a:off x="6781134" y="2273104"/>
            <a:ext cx="3669" cy="320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6472BBA1-C96E-F4BC-75D5-99CA50083131}"/>
              </a:ext>
            </a:extLst>
          </p:cNvPr>
          <p:cNvCxnSpPr>
            <a:stCxn id="41" idx="0"/>
            <a:endCxn id="51" idx="4"/>
          </p:cNvCxnSpPr>
          <p:nvPr/>
        </p:nvCxnSpPr>
        <p:spPr>
          <a:xfrm flipV="1">
            <a:off x="6769195" y="4393974"/>
            <a:ext cx="15608" cy="321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bgerundetes Rechteck 77">
            <a:extLst>
              <a:ext uri="{FF2B5EF4-FFF2-40B4-BE49-F238E27FC236}">
                <a16:creationId xmlns:a16="http://schemas.microsoft.com/office/drawing/2014/main" id="{8B1146C0-FA7B-0139-F9C9-106B316627D3}"/>
              </a:ext>
            </a:extLst>
          </p:cNvPr>
          <p:cNvSpPr/>
          <p:nvPr/>
        </p:nvSpPr>
        <p:spPr>
          <a:xfrm>
            <a:off x="1961098" y="1475934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Source Domain</a:t>
            </a:r>
          </a:p>
        </p:txBody>
      </p:sp>
      <p:sp>
        <p:nvSpPr>
          <p:cNvPr id="79" name="Abgerundetes Rechteck 78">
            <a:extLst>
              <a:ext uri="{FF2B5EF4-FFF2-40B4-BE49-F238E27FC236}">
                <a16:creationId xmlns:a16="http://schemas.microsoft.com/office/drawing/2014/main" id="{CEE8CFA9-8D79-83D1-DEBA-404DDF97C71E}"/>
              </a:ext>
            </a:extLst>
          </p:cNvPr>
          <p:cNvSpPr/>
          <p:nvPr/>
        </p:nvSpPr>
        <p:spPr>
          <a:xfrm>
            <a:off x="1949159" y="4715389"/>
            <a:ext cx="1863969" cy="7971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Latent Feature Vector Target Domain</a:t>
            </a:r>
          </a:p>
        </p:txBody>
      </p:sp>
      <p:pic>
        <p:nvPicPr>
          <p:cNvPr id="80" name="Grafik 79">
            <a:extLst>
              <a:ext uri="{FF2B5EF4-FFF2-40B4-BE49-F238E27FC236}">
                <a16:creationId xmlns:a16="http://schemas.microsoft.com/office/drawing/2014/main" id="{F1FB2CF2-86B6-B007-3716-4085822A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753" y="2692693"/>
            <a:ext cx="1475730" cy="1256222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87EE236A-7694-D35C-06C4-FCCC23D672B6}"/>
              </a:ext>
            </a:extLst>
          </p:cNvPr>
          <p:cNvSpPr/>
          <p:nvPr/>
        </p:nvSpPr>
        <p:spPr>
          <a:xfrm>
            <a:off x="1996752" y="2593974"/>
            <a:ext cx="1800000" cy="180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BDEAA275-3650-6BF2-4E80-EE08AADB3DBE}"/>
              </a:ext>
            </a:extLst>
          </p:cNvPr>
          <p:cNvSpPr txBox="1"/>
          <p:nvPr/>
        </p:nvSpPr>
        <p:spPr>
          <a:xfrm>
            <a:off x="2301076" y="392496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cxnSp>
        <p:nvCxnSpPr>
          <p:cNvPr id="83" name="Gekrümmte Verbindung 82">
            <a:extLst>
              <a:ext uri="{FF2B5EF4-FFF2-40B4-BE49-F238E27FC236}">
                <a16:creationId xmlns:a16="http://schemas.microsoft.com/office/drawing/2014/main" id="{EE406A66-70CE-BB84-16FC-911D69C9EEA1}"/>
              </a:ext>
            </a:extLst>
          </p:cNvPr>
          <p:cNvCxnSpPr>
            <a:cxnSpLocks/>
          </p:cNvCxnSpPr>
          <p:nvPr/>
        </p:nvCxnSpPr>
        <p:spPr>
          <a:xfrm flipV="1">
            <a:off x="912933" y="1874519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krümmte Verbindung 83">
            <a:extLst>
              <a:ext uri="{FF2B5EF4-FFF2-40B4-BE49-F238E27FC236}">
                <a16:creationId xmlns:a16="http://schemas.microsoft.com/office/drawing/2014/main" id="{EB7292A1-8613-4EF7-A039-3B113FD4D36A}"/>
              </a:ext>
            </a:extLst>
          </p:cNvPr>
          <p:cNvCxnSpPr>
            <a:cxnSpLocks/>
          </p:cNvCxnSpPr>
          <p:nvPr/>
        </p:nvCxnSpPr>
        <p:spPr>
          <a:xfrm>
            <a:off x="912933" y="3493974"/>
            <a:ext cx="1044630" cy="1620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A069C52B-88FB-4C31-243A-702BCF63E3A3}"/>
              </a:ext>
            </a:extLst>
          </p:cNvPr>
          <p:cNvCxnSpPr>
            <a:stCxn id="78" idx="2"/>
            <a:endCxn id="81" idx="0"/>
          </p:cNvCxnSpPr>
          <p:nvPr/>
        </p:nvCxnSpPr>
        <p:spPr>
          <a:xfrm>
            <a:off x="2893083" y="2273104"/>
            <a:ext cx="3669" cy="320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05ACC026-7BE1-64F9-47CA-934DCE1DB49D}"/>
              </a:ext>
            </a:extLst>
          </p:cNvPr>
          <p:cNvCxnSpPr>
            <a:stCxn id="79" idx="0"/>
            <a:endCxn id="81" idx="4"/>
          </p:cNvCxnSpPr>
          <p:nvPr/>
        </p:nvCxnSpPr>
        <p:spPr>
          <a:xfrm flipV="1">
            <a:off x="2881144" y="4393974"/>
            <a:ext cx="15608" cy="321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45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11BB7719-D1A2-A6C1-3214-187A3C4AEF06}"/>
              </a:ext>
            </a:extLst>
          </p:cNvPr>
          <p:cNvGrpSpPr/>
          <p:nvPr/>
        </p:nvGrpSpPr>
        <p:grpSpPr>
          <a:xfrm>
            <a:off x="1814349" y="2748749"/>
            <a:ext cx="714657" cy="801515"/>
            <a:chOff x="57318" y="3028243"/>
            <a:chExt cx="714657" cy="801515"/>
          </a:xfrm>
        </p:grpSpPr>
        <p:sp>
          <p:nvSpPr>
            <p:cNvPr id="4" name="Würfel 3">
              <a:extLst>
                <a:ext uri="{FF2B5EF4-FFF2-40B4-BE49-F238E27FC236}">
                  <a16:creationId xmlns:a16="http://schemas.microsoft.com/office/drawing/2014/main" id="{E1EF1BB5-D107-3A96-4337-4FF47377E00B}"/>
                </a:ext>
              </a:extLst>
            </p:cNvPr>
            <p:cNvSpPr/>
            <p:nvPr/>
          </p:nvSpPr>
          <p:spPr>
            <a:xfrm>
              <a:off x="57318" y="3028245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Würfel 4">
              <a:extLst>
                <a:ext uri="{FF2B5EF4-FFF2-40B4-BE49-F238E27FC236}">
                  <a16:creationId xmlns:a16="http://schemas.microsoft.com/office/drawing/2014/main" id="{97752242-6453-FA14-DFB6-CF0BD5DFF35D}"/>
                </a:ext>
              </a:extLst>
            </p:cNvPr>
            <p:cNvSpPr/>
            <p:nvPr/>
          </p:nvSpPr>
          <p:spPr>
            <a:xfrm>
              <a:off x="118926" y="3028244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Würfel 5">
              <a:extLst>
                <a:ext uri="{FF2B5EF4-FFF2-40B4-BE49-F238E27FC236}">
                  <a16:creationId xmlns:a16="http://schemas.microsoft.com/office/drawing/2014/main" id="{E38AC1B4-A960-D6AB-244D-1A554DA3F46E}"/>
                </a:ext>
              </a:extLst>
            </p:cNvPr>
            <p:cNvSpPr/>
            <p:nvPr/>
          </p:nvSpPr>
          <p:spPr>
            <a:xfrm>
              <a:off x="180534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41F4E721-883D-97F7-9EE2-C48F162B0C8F}"/>
              </a:ext>
            </a:extLst>
          </p:cNvPr>
          <p:cNvGrpSpPr/>
          <p:nvPr/>
        </p:nvGrpSpPr>
        <p:grpSpPr>
          <a:xfrm>
            <a:off x="2254638" y="2748749"/>
            <a:ext cx="714657" cy="801515"/>
            <a:chOff x="470462" y="3028241"/>
            <a:chExt cx="714657" cy="801515"/>
          </a:xfrm>
        </p:grpSpPr>
        <p:sp>
          <p:nvSpPr>
            <p:cNvPr id="7" name="Würfel 6">
              <a:extLst>
                <a:ext uri="{FF2B5EF4-FFF2-40B4-BE49-F238E27FC236}">
                  <a16:creationId xmlns:a16="http://schemas.microsoft.com/office/drawing/2014/main" id="{946E2A27-7989-4ECD-87A1-C61B903A1BAF}"/>
                </a:ext>
              </a:extLst>
            </p:cNvPr>
            <p:cNvSpPr/>
            <p:nvPr/>
          </p:nvSpPr>
          <p:spPr>
            <a:xfrm>
              <a:off x="470462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Würfel 7">
              <a:extLst>
                <a:ext uri="{FF2B5EF4-FFF2-40B4-BE49-F238E27FC236}">
                  <a16:creationId xmlns:a16="http://schemas.microsoft.com/office/drawing/2014/main" id="{25F9FB4C-759E-40F2-DD84-81CDD538EB72}"/>
                </a:ext>
              </a:extLst>
            </p:cNvPr>
            <p:cNvSpPr/>
            <p:nvPr/>
          </p:nvSpPr>
          <p:spPr>
            <a:xfrm>
              <a:off x="532070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Würfel 8">
              <a:extLst>
                <a:ext uri="{FF2B5EF4-FFF2-40B4-BE49-F238E27FC236}">
                  <a16:creationId xmlns:a16="http://schemas.microsoft.com/office/drawing/2014/main" id="{3FF6E32B-003D-C53A-1EE7-B1BC1A483179}"/>
                </a:ext>
              </a:extLst>
            </p:cNvPr>
            <p:cNvSpPr/>
            <p:nvPr/>
          </p:nvSpPr>
          <p:spPr>
            <a:xfrm>
              <a:off x="593678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CB846F06-E8E2-B809-1F72-4AA9C30C3350}"/>
              </a:ext>
            </a:extLst>
          </p:cNvPr>
          <p:cNvGrpSpPr/>
          <p:nvPr/>
        </p:nvGrpSpPr>
        <p:grpSpPr>
          <a:xfrm>
            <a:off x="3135216" y="2748749"/>
            <a:ext cx="714657" cy="801515"/>
            <a:chOff x="1357242" y="3028241"/>
            <a:chExt cx="714657" cy="801515"/>
          </a:xfrm>
        </p:grpSpPr>
        <p:sp>
          <p:nvSpPr>
            <p:cNvPr id="10" name="Würfel 9">
              <a:extLst>
                <a:ext uri="{FF2B5EF4-FFF2-40B4-BE49-F238E27FC236}">
                  <a16:creationId xmlns:a16="http://schemas.microsoft.com/office/drawing/2014/main" id="{C5C453F1-82DE-8390-55BA-4D6AF4B06918}"/>
                </a:ext>
              </a:extLst>
            </p:cNvPr>
            <p:cNvSpPr/>
            <p:nvPr/>
          </p:nvSpPr>
          <p:spPr>
            <a:xfrm>
              <a:off x="1357242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Würfel 10">
              <a:extLst>
                <a:ext uri="{FF2B5EF4-FFF2-40B4-BE49-F238E27FC236}">
                  <a16:creationId xmlns:a16="http://schemas.microsoft.com/office/drawing/2014/main" id="{C753C4F7-080C-5F9A-8B2D-642B266717B6}"/>
                </a:ext>
              </a:extLst>
            </p:cNvPr>
            <p:cNvSpPr/>
            <p:nvPr/>
          </p:nvSpPr>
          <p:spPr>
            <a:xfrm>
              <a:off x="1418850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Würfel 11">
              <a:extLst>
                <a:ext uri="{FF2B5EF4-FFF2-40B4-BE49-F238E27FC236}">
                  <a16:creationId xmlns:a16="http://schemas.microsoft.com/office/drawing/2014/main" id="{51ACA58E-60E6-EDF7-7872-A46EE890430A}"/>
                </a:ext>
              </a:extLst>
            </p:cNvPr>
            <p:cNvSpPr/>
            <p:nvPr/>
          </p:nvSpPr>
          <p:spPr>
            <a:xfrm>
              <a:off x="1480458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13B9A9C2-28D1-9FB7-6F87-992C82C664CF}"/>
              </a:ext>
            </a:extLst>
          </p:cNvPr>
          <p:cNvGrpSpPr/>
          <p:nvPr/>
        </p:nvGrpSpPr>
        <p:grpSpPr>
          <a:xfrm>
            <a:off x="3575505" y="2748749"/>
            <a:ext cx="714657" cy="801515"/>
            <a:chOff x="1799702" y="3028243"/>
            <a:chExt cx="714657" cy="801515"/>
          </a:xfrm>
        </p:grpSpPr>
        <p:sp>
          <p:nvSpPr>
            <p:cNvPr id="34" name="Würfel 33">
              <a:extLst>
                <a:ext uri="{FF2B5EF4-FFF2-40B4-BE49-F238E27FC236}">
                  <a16:creationId xmlns:a16="http://schemas.microsoft.com/office/drawing/2014/main" id="{A361C2C5-C760-449D-C4F3-71E6C45334B4}"/>
                </a:ext>
              </a:extLst>
            </p:cNvPr>
            <p:cNvSpPr/>
            <p:nvPr/>
          </p:nvSpPr>
          <p:spPr>
            <a:xfrm>
              <a:off x="1799702" y="3028245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Würfel 34">
              <a:extLst>
                <a:ext uri="{FF2B5EF4-FFF2-40B4-BE49-F238E27FC236}">
                  <a16:creationId xmlns:a16="http://schemas.microsoft.com/office/drawing/2014/main" id="{4C110B8C-CEFF-853F-C37E-51C05958CE9A}"/>
                </a:ext>
              </a:extLst>
            </p:cNvPr>
            <p:cNvSpPr/>
            <p:nvPr/>
          </p:nvSpPr>
          <p:spPr>
            <a:xfrm>
              <a:off x="1861310" y="3028244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Würfel 35">
              <a:extLst>
                <a:ext uri="{FF2B5EF4-FFF2-40B4-BE49-F238E27FC236}">
                  <a16:creationId xmlns:a16="http://schemas.microsoft.com/office/drawing/2014/main" id="{4133E272-ADBF-FED5-5A1C-481F4D04B82E}"/>
                </a:ext>
              </a:extLst>
            </p:cNvPr>
            <p:cNvSpPr/>
            <p:nvPr/>
          </p:nvSpPr>
          <p:spPr>
            <a:xfrm>
              <a:off x="1922918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EFEA9457-F45A-7315-D2DF-9084D0B777B1}"/>
              </a:ext>
            </a:extLst>
          </p:cNvPr>
          <p:cNvGrpSpPr/>
          <p:nvPr/>
        </p:nvGrpSpPr>
        <p:grpSpPr>
          <a:xfrm>
            <a:off x="4015794" y="2748749"/>
            <a:ext cx="714657" cy="801515"/>
            <a:chOff x="2212846" y="3028241"/>
            <a:chExt cx="714657" cy="801515"/>
          </a:xfrm>
        </p:grpSpPr>
        <p:sp>
          <p:nvSpPr>
            <p:cNvPr id="37" name="Würfel 36">
              <a:extLst>
                <a:ext uri="{FF2B5EF4-FFF2-40B4-BE49-F238E27FC236}">
                  <a16:creationId xmlns:a16="http://schemas.microsoft.com/office/drawing/2014/main" id="{566618A0-1C5F-E76F-C98A-0708F92F6C7F}"/>
                </a:ext>
              </a:extLst>
            </p:cNvPr>
            <p:cNvSpPr/>
            <p:nvPr/>
          </p:nvSpPr>
          <p:spPr>
            <a:xfrm>
              <a:off x="2212846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Würfel 37">
              <a:extLst>
                <a:ext uri="{FF2B5EF4-FFF2-40B4-BE49-F238E27FC236}">
                  <a16:creationId xmlns:a16="http://schemas.microsoft.com/office/drawing/2014/main" id="{D93EC7AC-6F67-57FD-C68B-C1256C23A5F9}"/>
                </a:ext>
              </a:extLst>
            </p:cNvPr>
            <p:cNvSpPr/>
            <p:nvPr/>
          </p:nvSpPr>
          <p:spPr>
            <a:xfrm>
              <a:off x="2274454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Würfel 38">
              <a:extLst>
                <a:ext uri="{FF2B5EF4-FFF2-40B4-BE49-F238E27FC236}">
                  <a16:creationId xmlns:a16="http://schemas.microsoft.com/office/drawing/2014/main" id="{6F39AF46-A274-F670-D677-61346CE6C369}"/>
                </a:ext>
              </a:extLst>
            </p:cNvPr>
            <p:cNvSpPr/>
            <p:nvPr/>
          </p:nvSpPr>
          <p:spPr>
            <a:xfrm>
              <a:off x="2336062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22CB9B19-F491-1513-0EBA-F8C7EBA9CF8D}"/>
              </a:ext>
            </a:extLst>
          </p:cNvPr>
          <p:cNvGrpSpPr/>
          <p:nvPr/>
        </p:nvGrpSpPr>
        <p:grpSpPr>
          <a:xfrm>
            <a:off x="2694927" y="2748749"/>
            <a:ext cx="714657" cy="801515"/>
            <a:chOff x="889398" y="3331528"/>
            <a:chExt cx="714657" cy="801515"/>
          </a:xfrm>
        </p:grpSpPr>
        <p:sp>
          <p:nvSpPr>
            <p:cNvPr id="31" name="Würfel 30">
              <a:extLst>
                <a:ext uri="{FF2B5EF4-FFF2-40B4-BE49-F238E27FC236}">
                  <a16:creationId xmlns:a16="http://schemas.microsoft.com/office/drawing/2014/main" id="{417FABA6-69DF-EFB2-4B1C-D2075E00366E}"/>
                </a:ext>
              </a:extLst>
            </p:cNvPr>
            <p:cNvSpPr/>
            <p:nvPr/>
          </p:nvSpPr>
          <p:spPr>
            <a:xfrm>
              <a:off x="889398" y="3331530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Würfel 31">
              <a:extLst>
                <a:ext uri="{FF2B5EF4-FFF2-40B4-BE49-F238E27FC236}">
                  <a16:creationId xmlns:a16="http://schemas.microsoft.com/office/drawing/2014/main" id="{10E67644-E3F9-6197-E0E5-D482BD219898}"/>
                </a:ext>
              </a:extLst>
            </p:cNvPr>
            <p:cNvSpPr/>
            <p:nvPr/>
          </p:nvSpPr>
          <p:spPr>
            <a:xfrm>
              <a:off x="951006" y="3331529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Würfel 32">
              <a:extLst>
                <a:ext uri="{FF2B5EF4-FFF2-40B4-BE49-F238E27FC236}">
                  <a16:creationId xmlns:a16="http://schemas.microsoft.com/office/drawing/2014/main" id="{6EC3286F-4E21-4E5E-10D1-9BF20B9DCFDC}"/>
                </a:ext>
              </a:extLst>
            </p:cNvPr>
            <p:cNvSpPr/>
            <p:nvPr/>
          </p:nvSpPr>
          <p:spPr>
            <a:xfrm>
              <a:off x="1012614" y="3331528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18537B15-0C79-2A99-4B1E-F3F27CB05094}"/>
              </a:ext>
            </a:extLst>
          </p:cNvPr>
          <p:cNvGrpSpPr/>
          <p:nvPr/>
        </p:nvGrpSpPr>
        <p:grpSpPr>
          <a:xfrm>
            <a:off x="4456083" y="2748749"/>
            <a:ext cx="714657" cy="801515"/>
            <a:chOff x="2675278" y="3028241"/>
            <a:chExt cx="714657" cy="801515"/>
          </a:xfrm>
        </p:grpSpPr>
        <p:sp>
          <p:nvSpPr>
            <p:cNvPr id="43" name="Würfel 42">
              <a:extLst>
                <a:ext uri="{FF2B5EF4-FFF2-40B4-BE49-F238E27FC236}">
                  <a16:creationId xmlns:a16="http://schemas.microsoft.com/office/drawing/2014/main" id="{D4E5411F-7BDB-76E5-754D-79E5A0D315FD}"/>
                </a:ext>
              </a:extLst>
            </p:cNvPr>
            <p:cNvSpPr/>
            <p:nvPr/>
          </p:nvSpPr>
          <p:spPr>
            <a:xfrm>
              <a:off x="2675278" y="3028243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Würfel 43">
              <a:extLst>
                <a:ext uri="{FF2B5EF4-FFF2-40B4-BE49-F238E27FC236}">
                  <a16:creationId xmlns:a16="http://schemas.microsoft.com/office/drawing/2014/main" id="{50F9BA7F-08C3-144C-2510-154D23A375A5}"/>
                </a:ext>
              </a:extLst>
            </p:cNvPr>
            <p:cNvSpPr/>
            <p:nvPr/>
          </p:nvSpPr>
          <p:spPr>
            <a:xfrm>
              <a:off x="2736886" y="3028242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Würfel 44">
              <a:extLst>
                <a:ext uri="{FF2B5EF4-FFF2-40B4-BE49-F238E27FC236}">
                  <a16:creationId xmlns:a16="http://schemas.microsoft.com/office/drawing/2014/main" id="{65802F3D-2014-29AE-865D-AA799CE9D6FA}"/>
                </a:ext>
              </a:extLst>
            </p:cNvPr>
            <p:cNvSpPr/>
            <p:nvPr/>
          </p:nvSpPr>
          <p:spPr>
            <a:xfrm>
              <a:off x="2798494" y="3028241"/>
              <a:ext cx="591441" cy="801513"/>
            </a:xfrm>
            <a:prstGeom prst="cube">
              <a:avLst>
                <a:gd name="adj" fmla="val 96227"/>
              </a:avLst>
            </a:prstGeom>
            <a:solidFill>
              <a:schemeClr val="bg1">
                <a:alpha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2A5BCBC7-513C-6BE2-B2F6-32BE04DAF825}"/>
                  </a:ext>
                </a:extLst>
              </p:cNvPr>
              <p:cNvSpPr txBox="1"/>
              <p:nvPr/>
            </p:nvSpPr>
            <p:spPr>
              <a:xfrm rot="18890626">
                <a:off x="2205938" y="1951337"/>
                <a:ext cx="16257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1</a:t>
                </a:r>
                <a14:m>
                  <m:oMath xmlns:m="http://schemas.openxmlformats.org/officeDocument/2006/math">
                    <m:r>
                      <a:rPr lang="de-DE" sz="11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925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2A5BCBC7-513C-6BE2-B2F6-32BE04DAF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2205938" y="1951337"/>
                <a:ext cx="1625791" cy="261610"/>
              </a:xfrm>
              <a:prstGeom prst="rect">
                <a:avLst/>
              </a:prstGeom>
              <a:blipFill>
                <a:blip r:embed="rId2"/>
                <a:stretch>
                  <a:fillRect b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C4E476FF-273E-B9AE-E9F1-0B28E8146E23}"/>
                  </a:ext>
                </a:extLst>
              </p:cNvPr>
              <p:cNvSpPr txBox="1"/>
              <p:nvPr/>
            </p:nvSpPr>
            <p:spPr>
              <a:xfrm rot="18890626">
                <a:off x="2674593" y="2001368"/>
                <a:ext cx="148466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Pool 1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C4E476FF-273E-B9AE-E9F1-0B28E8146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2674593" y="2001368"/>
                <a:ext cx="1484664" cy="261610"/>
              </a:xfrm>
              <a:prstGeom prst="rect">
                <a:avLst/>
              </a:prstGeom>
              <a:blipFill>
                <a:blip r:embed="rId3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880E2C85-1A0F-E1B2-ED83-79550A93452C}"/>
                  </a:ext>
                </a:extLst>
              </p:cNvPr>
              <p:cNvSpPr txBox="1"/>
              <p:nvPr/>
            </p:nvSpPr>
            <p:spPr>
              <a:xfrm rot="18890626">
                <a:off x="3113621" y="1980147"/>
                <a:ext cx="15445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2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301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880E2C85-1A0F-E1B2-ED83-79550A934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3113621" y="1980147"/>
                <a:ext cx="1544523" cy="261610"/>
              </a:xfrm>
              <a:prstGeom prst="rect">
                <a:avLst/>
              </a:prstGeom>
              <a:blipFill>
                <a:blip r:embed="rId4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592459E1-92BC-9C77-C0FC-D16B8C62E7EB}"/>
                  </a:ext>
                </a:extLst>
              </p:cNvPr>
              <p:cNvSpPr txBox="1"/>
              <p:nvPr/>
            </p:nvSpPr>
            <p:spPr>
              <a:xfrm rot="18890626">
                <a:off x="3531957" y="1909162"/>
                <a:ext cx="17447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Batch 2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301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592459E1-92BC-9C77-C0FC-D16B8C62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3531957" y="1909162"/>
                <a:ext cx="1744755" cy="261610"/>
              </a:xfrm>
              <a:prstGeom prst="rect">
                <a:avLst/>
              </a:prstGeom>
              <a:blipFill>
                <a:blip r:embed="rId5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5398DA4A-D420-50E7-900E-717D70993669}"/>
                  </a:ext>
                </a:extLst>
              </p:cNvPr>
              <p:cNvSpPr txBox="1"/>
              <p:nvPr/>
            </p:nvSpPr>
            <p:spPr>
              <a:xfrm rot="18890626">
                <a:off x="4037384" y="2047627"/>
                <a:ext cx="13541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Pool 2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5398DA4A-D420-50E7-900E-717D70993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037384" y="2047627"/>
                <a:ext cx="1354179" cy="261610"/>
              </a:xfrm>
              <a:prstGeom prst="rect">
                <a:avLst/>
              </a:prstGeom>
              <a:blipFill>
                <a:blip r:embed="rId6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8D91D009-1A5E-A331-38C2-1C6A263BF916}"/>
                  </a:ext>
                </a:extLst>
              </p:cNvPr>
              <p:cNvSpPr txBox="1"/>
              <p:nvPr/>
            </p:nvSpPr>
            <p:spPr>
              <a:xfrm rot="18890626">
                <a:off x="4442300" y="1944368"/>
                <a:ext cx="164544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Conv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8D91D009-1A5E-A331-38C2-1C6A263BF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442300" y="1944368"/>
                <a:ext cx="1645448" cy="261610"/>
              </a:xfrm>
              <a:prstGeom prst="rect">
                <a:avLst/>
              </a:prstGeom>
              <a:blipFill>
                <a:blip r:embed="rId7"/>
                <a:stretch>
                  <a:fillRect b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6117C72C-3089-C732-02D2-2171FC4A9AD0}"/>
                  </a:ext>
                </a:extLst>
              </p:cNvPr>
              <p:cNvSpPr txBox="1"/>
              <p:nvPr/>
            </p:nvSpPr>
            <p:spPr>
              <a:xfrm rot="18890626">
                <a:off x="4936617" y="2056112"/>
                <a:ext cx="13302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Batch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98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6117C72C-3089-C732-02D2-2171FC4A9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4936617" y="2056112"/>
                <a:ext cx="1330245" cy="261610"/>
              </a:xfrm>
              <a:prstGeom prst="rect">
                <a:avLst/>
              </a:prstGeom>
              <a:blipFill>
                <a:blip r:embed="rId8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Würfel 64">
            <a:extLst>
              <a:ext uri="{FF2B5EF4-FFF2-40B4-BE49-F238E27FC236}">
                <a16:creationId xmlns:a16="http://schemas.microsoft.com/office/drawing/2014/main" id="{6A856181-C79D-54E4-EA08-F85750A37EAA}"/>
              </a:ext>
            </a:extLst>
          </p:cNvPr>
          <p:cNvSpPr/>
          <p:nvPr/>
        </p:nvSpPr>
        <p:spPr>
          <a:xfrm>
            <a:off x="4502013" y="2349995"/>
            <a:ext cx="1593987" cy="1599023"/>
          </a:xfrm>
          <a:prstGeom prst="cube">
            <a:avLst>
              <a:gd name="adj" fmla="val 9622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Würfel 67">
            <a:extLst>
              <a:ext uri="{FF2B5EF4-FFF2-40B4-BE49-F238E27FC236}">
                <a16:creationId xmlns:a16="http://schemas.microsoft.com/office/drawing/2014/main" id="{FCBC51E4-4F95-44B0-F9B0-C8BF6CABC618}"/>
              </a:ext>
            </a:extLst>
          </p:cNvPr>
          <p:cNvSpPr/>
          <p:nvPr/>
        </p:nvSpPr>
        <p:spPr>
          <a:xfrm>
            <a:off x="4858094" y="2349995"/>
            <a:ext cx="1593987" cy="1599023"/>
          </a:xfrm>
          <a:prstGeom prst="cube">
            <a:avLst>
              <a:gd name="adj" fmla="val 9622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Würfel 69">
            <a:extLst>
              <a:ext uri="{FF2B5EF4-FFF2-40B4-BE49-F238E27FC236}">
                <a16:creationId xmlns:a16="http://schemas.microsoft.com/office/drawing/2014/main" id="{E2250D71-CA6E-292E-C93F-1307A83A53B3}"/>
              </a:ext>
            </a:extLst>
          </p:cNvPr>
          <p:cNvSpPr/>
          <p:nvPr/>
        </p:nvSpPr>
        <p:spPr>
          <a:xfrm>
            <a:off x="5409165" y="2525887"/>
            <a:ext cx="1243310" cy="1247238"/>
          </a:xfrm>
          <a:prstGeom prst="cube">
            <a:avLst>
              <a:gd name="adj" fmla="val 94937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Würfel 72">
            <a:extLst>
              <a:ext uri="{FF2B5EF4-FFF2-40B4-BE49-F238E27FC236}">
                <a16:creationId xmlns:a16="http://schemas.microsoft.com/office/drawing/2014/main" id="{61DB581F-D62D-ECA3-AE08-FA22EC45269B}"/>
              </a:ext>
            </a:extLst>
          </p:cNvPr>
          <p:cNvSpPr/>
          <p:nvPr/>
        </p:nvSpPr>
        <p:spPr>
          <a:xfrm>
            <a:off x="5991547" y="2711568"/>
            <a:ext cx="873718" cy="875877"/>
          </a:xfrm>
          <a:prstGeom prst="cube">
            <a:avLst>
              <a:gd name="adj" fmla="val 92696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Würfel 74">
            <a:extLst>
              <a:ext uri="{FF2B5EF4-FFF2-40B4-BE49-F238E27FC236}">
                <a16:creationId xmlns:a16="http://schemas.microsoft.com/office/drawing/2014/main" id="{93B3EC66-ED89-62E4-A82E-C43FB0BF382A}"/>
              </a:ext>
            </a:extLst>
          </p:cNvPr>
          <p:cNvSpPr/>
          <p:nvPr/>
        </p:nvSpPr>
        <p:spPr>
          <a:xfrm>
            <a:off x="6582959" y="2877049"/>
            <a:ext cx="536910" cy="544914"/>
          </a:xfrm>
          <a:prstGeom prst="cube">
            <a:avLst>
              <a:gd name="adj" fmla="val 88635"/>
            </a:avLst>
          </a:pr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FCDF9DBB-D446-617D-7F3A-9215D739C5A4}"/>
                  </a:ext>
                </a:extLst>
              </p:cNvPr>
              <p:cNvSpPr txBox="1"/>
              <p:nvPr/>
            </p:nvSpPr>
            <p:spPr>
              <a:xfrm rot="18890626">
                <a:off x="5925046" y="1626370"/>
                <a:ext cx="134668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Flatten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3136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FCDF9DBB-D446-617D-7F3A-9215D739C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5925046" y="1626370"/>
                <a:ext cx="1346689" cy="261610"/>
              </a:xfrm>
              <a:prstGeom prst="rect">
                <a:avLst/>
              </a:prstGeom>
              <a:blipFill>
                <a:blip r:embed="rId9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B9375224-1ADD-CD78-35F5-7D7D0089B68C}"/>
                  </a:ext>
                </a:extLst>
              </p:cNvPr>
              <p:cNvSpPr txBox="1"/>
              <p:nvPr/>
            </p:nvSpPr>
            <p:spPr>
              <a:xfrm rot="18890626">
                <a:off x="6264811" y="1487316"/>
                <a:ext cx="173892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Normalize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3136</m:t>
                    </m:r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B9375224-1ADD-CD78-35F5-7D7D0089B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264811" y="1487316"/>
                <a:ext cx="1738927" cy="261610"/>
              </a:xfrm>
              <a:prstGeom prst="rect">
                <a:avLst/>
              </a:prstGeom>
              <a:blipFill>
                <a:blip r:embed="rId10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E344917E-4858-9E4F-1841-2C66FDD5DDBE}"/>
                  </a:ext>
                </a:extLst>
              </p:cNvPr>
              <p:cNvSpPr txBox="1"/>
              <p:nvPr/>
            </p:nvSpPr>
            <p:spPr>
              <a:xfrm rot="18890626">
                <a:off x="6495164" y="1743478"/>
                <a:ext cx="163479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1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E344917E-4858-9E4F-1841-2C66FDD5D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495164" y="1743478"/>
                <a:ext cx="1634797" cy="261610"/>
              </a:xfrm>
              <a:prstGeom prst="rect">
                <a:avLst/>
              </a:prstGeom>
              <a:blipFill>
                <a:blip r:embed="rId11"/>
                <a:stretch>
                  <a:fillRect b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A5E5D8AC-DC57-2242-18A4-E14C98931570}"/>
                  </a:ext>
                </a:extLst>
              </p:cNvPr>
              <p:cNvSpPr txBox="1"/>
              <p:nvPr/>
            </p:nvSpPr>
            <p:spPr>
              <a:xfrm rot="18890626">
                <a:off x="6745974" y="1956501"/>
                <a:ext cx="14928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2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A5E5D8AC-DC57-2242-18A4-E14C98931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745974" y="1956501"/>
                <a:ext cx="1492846" cy="261610"/>
              </a:xfrm>
              <a:prstGeom prst="rect">
                <a:avLst/>
              </a:prstGeom>
              <a:blipFill>
                <a:blip r:embed="rId12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9FEF04FE-FCB5-A26E-6937-39AA15433292}"/>
                  </a:ext>
                </a:extLst>
              </p:cNvPr>
              <p:cNvSpPr txBox="1"/>
              <p:nvPr/>
            </p:nvSpPr>
            <p:spPr>
              <a:xfrm rot="18890626">
                <a:off x="6916976" y="2033917"/>
                <a:ext cx="17334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FC 3</a:t>
                </a:r>
                <a:r>
                  <a:rPr lang="de-DE" sz="11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r>
                      <a:rPr lang="de-DE" sz="11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sz="1100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100" baseline="30000" dirty="0"/>
              </a:p>
            </p:txBody>
          </p:sp>
        </mc:Choice>
        <mc:Fallback xmlns=""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9FEF04FE-FCB5-A26E-6937-39AA15433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90626">
                <a:off x="6916976" y="2033917"/>
                <a:ext cx="1733411" cy="261610"/>
              </a:xfrm>
              <a:prstGeom prst="rect">
                <a:avLst/>
              </a:prstGeom>
              <a:blipFill>
                <a:blip r:embed="rId13"/>
                <a:stretch>
                  <a:fillRect b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eschweifte Klammer rechts 1">
            <a:extLst>
              <a:ext uri="{FF2B5EF4-FFF2-40B4-BE49-F238E27FC236}">
                <a16:creationId xmlns:a16="http://schemas.microsoft.com/office/drawing/2014/main" id="{A189A458-59EB-B257-B428-5855A2719351}"/>
              </a:ext>
            </a:extLst>
          </p:cNvPr>
          <p:cNvSpPr/>
          <p:nvPr/>
        </p:nvSpPr>
        <p:spPr>
          <a:xfrm rot="5400000">
            <a:off x="4237599" y="1569568"/>
            <a:ext cx="179062" cy="50255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92BDB74C-728A-4943-4459-A78158E192A7}"/>
              </a:ext>
            </a:extLst>
          </p:cNvPr>
          <p:cNvSpPr/>
          <p:nvPr/>
        </p:nvSpPr>
        <p:spPr>
          <a:xfrm rot="5400000">
            <a:off x="6277391" y="3866040"/>
            <a:ext cx="179065" cy="96898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A8EC494-1CFC-A473-74BF-60025BE78028}"/>
              </a:ext>
            </a:extLst>
          </p:cNvPr>
          <p:cNvSpPr/>
          <p:nvPr/>
        </p:nvSpPr>
        <p:spPr>
          <a:xfrm>
            <a:off x="3877385" y="4614435"/>
            <a:ext cx="153178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/>
              <a:t>Optimizer 1: </a:t>
            </a:r>
          </a:p>
          <a:p>
            <a:r>
              <a:rPr lang="de-DE" sz="1100" dirty="0"/>
              <a:t>ADAM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CNN: 1e-2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FC: 1e-4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betas</a:t>
            </a:r>
            <a:r>
              <a:rPr lang="de-DE" sz="1100" dirty="0"/>
              <a:t>=(0.9, 0.999)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CE+GAMMA*MMD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DC6794C-BA4B-A3C1-D7A4-0C57BAA7D423}"/>
              </a:ext>
            </a:extLst>
          </p:cNvPr>
          <p:cNvSpPr txBox="1"/>
          <p:nvPr/>
        </p:nvSpPr>
        <p:spPr>
          <a:xfrm>
            <a:off x="5937935" y="4614435"/>
            <a:ext cx="266251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Optimizer 2: </a:t>
            </a:r>
          </a:p>
          <a:p>
            <a:r>
              <a:rPr lang="de-DE" sz="1100" dirty="0"/>
              <a:t>ADAM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Lr</a:t>
            </a:r>
            <a:r>
              <a:rPr lang="de-DE" sz="1100" dirty="0"/>
              <a:t> FC: 1e-2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 err="1"/>
              <a:t>betas</a:t>
            </a:r>
            <a:r>
              <a:rPr lang="de-DE" sz="1100" dirty="0"/>
              <a:t>=(0.9, 0.999)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100" dirty="0"/>
              <a:t>CE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1161EDF-3373-39AF-2CD0-0429203BA228}"/>
              </a:ext>
            </a:extLst>
          </p:cNvPr>
          <p:cNvGrpSpPr/>
          <p:nvPr/>
        </p:nvGrpSpPr>
        <p:grpSpPr>
          <a:xfrm>
            <a:off x="5187605" y="4930884"/>
            <a:ext cx="492098" cy="304033"/>
            <a:chOff x="4519686" y="4862800"/>
            <a:chExt cx="764999" cy="372118"/>
          </a:xfrm>
        </p:grpSpPr>
        <p:sp>
          <p:nvSpPr>
            <p:cNvPr id="16" name="180-Grad-Pfeil 15">
              <a:extLst>
                <a:ext uri="{FF2B5EF4-FFF2-40B4-BE49-F238E27FC236}">
                  <a16:creationId xmlns:a16="http://schemas.microsoft.com/office/drawing/2014/main" id="{55CC3A45-DCDD-CD42-1E8B-3CBB18BE8144}"/>
                </a:ext>
              </a:extLst>
            </p:cNvPr>
            <p:cNvSpPr/>
            <p:nvPr/>
          </p:nvSpPr>
          <p:spPr>
            <a:xfrm rot="16200000">
              <a:off x="4547934" y="4834552"/>
              <a:ext cx="324309" cy="380805"/>
            </a:xfrm>
            <a:prstGeom prst="uturnArrow">
              <a:avLst>
                <a:gd name="adj1" fmla="val 2398"/>
                <a:gd name="adj2" fmla="val 13208"/>
                <a:gd name="adj3" fmla="val 8294"/>
                <a:gd name="adj4" fmla="val 71889"/>
                <a:gd name="adj5" fmla="val 8089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180-Grad-Pfeil 16">
              <a:extLst>
                <a:ext uri="{FF2B5EF4-FFF2-40B4-BE49-F238E27FC236}">
                  <a16:creationId xmlns:a16="http://schemas.microsoft.com/office/drawing/2014/main" id="{F60C4ED7-F79D-FE9E-A8B7-C8F62CF0F9FE}"/>
                </a:ext>
              </a:extLst>
            </p:cNvPr>
            <p:cNvSpPr/>
            <p:nvPr/>
          </p:nvSpPr>
          <p:spPr>
            <a:xfrm rot="5400000">
              <a:off x="4932129" y="4882361"/>
              <a:ext cx="324310" cy="380803"/>
            </a:xfrm>
            <a:prstGeom prst="uturnArrow">
              <a:avLst>
                <a:gd name="adj1" fmla="val 2398"/>
                <a:gd name="adj2" fmla="val 13208"/>
                <a:gd name="adj3" fmla="val 8294"/>
                <a:gd name="adj4" fmla="val 71889"/>
                <a:gd name="adj5" fmla="val 8089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609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040A8F0-569A-48A4-EC8D-981EEEFC9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69" y="2806215"/>
            <a:ext cx="4518373" cy="451837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9850EA0-DADF-06A3-0ECA-CE22CEC4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566" y="2806215"/>
            <a:ext cx="4518372" cy="451837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8F5AD41-3DE4-8EEB-FDBA-D9632C8FB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566" y="-328990"/>
            <a:ext cx="4518372" cy="451837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CF175A2-0B8E-54DC-37BB-AFD4F0CF5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761" y="2806215"/>
            <a:ext cx="4518373" cy="451837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5215CC2-7DD9-DFC6-0EDB-0C59D89BDA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69" y="-328990"/>
            <a:ext cx="4518373" cy="451837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AFF8AA2-6B6A-2185-BDED-897B6E6BE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8761" y="-328989"/>
            <a:ext cx="4518371" cy="4518371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476FC55-855F-8630-090A-EA0BE9F6CEFA}"/>
              </a:ext>
            </a:extLst>
          </p:cNvPr>
          <p:cNvSpPr txBox="1"/>
          <p:nvPr/>
        </p:nvSpPr>
        <p:spPr>
          <a:xfrm>
            <a:off x="2054500" y="12316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43F3CA2-F178-B105-19E2-8451B373F48F}"/>
              </a:ext>
            </a:extLst>
          </p:cNvPr>
          <p:cNvSpPr txBox="1"/>
          <p:nvPr/>
        </p:nvSpPr>
        <p:spPr>
          <a:xfrm>
            <a:off x="5750697" y="1231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2.5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BB223AA-F510-8E1B-866D-2BB43DF18007}"/>
              </a:ext>
            </a:extLst>
          </p:cNvPr>
          <p:cNvSpPr txBox="1"/>
          <p:nvPr/>
        </p:nvSpPr>
        <p:spPr>
          <a:xfrm>
            <a:off x="9446445" y="12316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= 10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8222BD4-3E9B-7637-1B06-4CD807C258DA}"/>
              </a:ext>
            </a:extLst>
          </p:cNvPr>
          <p:cNvSpPr txBox="1"/>
          <p:nvPr/>
        </p:nvSpPr>
        <p:spPr>
          <a:xfrm rot="16200000">
            <a:off x="353848" y="1745529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BCF2EEF-4080-8CB0-A792-CAF66EE9A730}"/>
              </a:ext>
            </a:extLst>
          </p:cNvPr>
          <p:cNvSpPr txBox="1"/>
          <p:nvPr/>
        </p:nvSpPr>
        <p:spPr>
          <a:xfrm rot="16200000">
            <a:off x="353849" y="4886333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 6</a:t>
            </a: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8859E21C-BAE8-097D-728C-96E97C3F3266}"/>
              </a:ext>
            </a:extLst>
          </p:cNvPr>
          <p:cNvCxnSpPr>
            <a:cxnSpLocks/>
          </p:cNvCxnSpPr>
          <p:nvPr/>
        </p:nvCxnSpPr>
        <p:spPr>
          <a:xfrm>
            <a:off x="0" y="3546762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48985BAB-6C6B-A14E-B9AC-28056BC739F5}"/>
              </a:ext>
            </a:extLst>
          </p:cNvPr>
          <p:cNvCxnSpPr>
            <a:cxnSpLocks/>
          </p:cNvCxnSpPr>
          <p:nvPr/>
        </p:nvCxnSpPr>
        <p:spPr>
          <a:xfrm>
            <a:off x="1111121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39559BD-EE85-8833-334B-8CD275BD6F4F}"/>
              </a:ext>
            </a:extLst>
          </p:cNvPr>
          <p:cNvCxnSpPr>
            <a:cxnSpLocks/>
          </p:cNvCxnSpPr>
          <p:nvPr/>
        </p:nvCxnSpPr>
        <p:spPr>
          <a:xfrm>
            <a:off x="4688038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A9C62C26-3370-F704-206D-9CBE658DEF9D}"/>
              </a:ext>
            </a:extLst>
          </p:cNvPr>
          <p:cNvCxnSpPr>
            <a:cxnSpLocks/>
          </p:cNvCxnSpPr>
          <p:nvPr/>
        </p:nvCxnSpPr>
        <p:spPr>
          <a:xfrm>
            <a:off x="8399427" y="0"/>
            <a:ext cx="0" cy="68580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F37B4AFC-ACD5-4563-351D-DEBC9E780430}"/>
              </a:ext>
            </a:extLst>
          </p:cNvPr>
          <p:cNvCxnSpPr>
            <a:cxnSpLocks/>
          </p:cNvCxnSpPr>
          <p:nvPr/>
        </p:nvCxnSpPr>
        <p:spPr>
          <a:xfrm>
            <a:off x="0" y="398582"/>
            <a:ext cx="121920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7ADE07D0-7AD2-1654-CF8B-1503C2E64A17}"/>
              </a:ext>
            </a:extLst>
          </p:cNvPr>
          <p:cNvSpPr txBox="1"/>
          <p:nvPr/>
        </p:nvSpPr>
        <p:spPr>
          <a:xfrm rot="976908">
            <a:off x="9347726" y="6359391"/>
            <a:ext cx="65382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Neuron 1 </a:t>
            </a:r>
            <a:r>
              <a:rPr lang="en-US" sz="700" dirty="0">
                <a:sym typeface="Wingdings" pitchFamily="2" charset="2"/>
              </a:rPr>
              <a:t>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155443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23169C2-2860-6785-5C31-8580C577B3E0}"/>
              </a:ext>
            </a:extLst>
          </p:cNvPr>
          <p:cNvSpPr txBox="1"/>
          <p:nvPr/>
        </p:nvSpPr>
        <p:spPr>
          <a:xfrm>
            <a:off x="5350285" y="17947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2.5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F513D4D-5279-D144-131C-AC4F24663662}"/>
              </a:ext>
            </a:extLst>
          </p:cNvPr>
          <p:cNvSpPr txBox="1"/>
          <p:nvPr/>
        </p:nvSpPr>
        <p:spPr>
          <a:xfrm>
            <a:off x="1138503" y="171077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EE5A0E1-1CA3-F973-E037-31BBA135248C}"/>
              </a:ext>
            </a:extLst>
          </p:cNvPr>
          <p:cNvSpPr txBox="1"/>
          <p:nvPr/>
        </p:nvSpPr>
        <p:spPr>
          <a:xfrm>
            <a:off x="9562067" y="171077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GAMMA = 10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4DC408F-216C-4C61-0F55-F01A86F8A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121"/>
            <a:ext cx="4179638" cy="278642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94C3B54-21BC-D4A1-246D-8249D44F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2760"/>
            <a:ext cx="4179638" cy="27864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7FDAE43-B9DB-2997-BC79-133E0BDF0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388" y="3152760"/>
            <a:ext cx="4179638" cy="27864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964C5E2-1A1D-F18C-9A82-FF5F563A5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388" y="590785"/>
            <a:ext cx="4179638" cy="278642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21597EC-CFDB-A1CA-E8ED-EBDEEFFCE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7385" y="3152760"/>
            <a:ext cx="4179638" cy="278642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E0DAE218-F891-0302-C2AB-25ACD1F7F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7385" y="590785"/>
            <a:ext cx="4179638" cy="2786425"/>
          </a:xfrm>
          <a:prstGeom prst="rect">
            <a:avLst/>
          </a:prstGeom>
        </p:spPr>
      </p:pic>
      <p:pic>
        <p:nvPicPr>
          <p:cNvPr id="11" name="Grafik 10" descr="Traurige Gesichtskontur mit einfarbiger Füllung">
            <a:extLst>
              <a:ext uri="{FF2B5EF4-FFF2-40B4-BE49-F238E27FC236}">
                <a16:creationId xmlns:a16="http://schemas.microsoft.com/office/drawing/2014/main" id="{44208342-7E52-E5B9-F85A-2CA27349B3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7879" y="6288066"/>
            <a:ext cx="569934" cy="569934"/>
          </a:xfrm>
          <a:prstGeom prst="rect">
            <a:avLst/>
          </a:prstGeom>
        </p:spPr>
      </p:pic>
      <p:pic>
        <p:nvPicPr>
          <p:cNvPr id="14" name="Grafik 13" descr="Lächelnde Gesichtskontur mit einfarbiger Füllung">
            <a:extLst>
              <a:ext uri="{FF2B5EF4-FFF2-40B4-BE49-F238E27FC236}">
                <a16:creationId xmlns:a16="http://schemas.microsoft.com/office/drawing/2014/main" id="{8729E1FA-90A1-05F9-9426-C566068608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7879" y="5662945"/>
            <a:ext cx="569934" cy="569934"/>
          </a:xfrm>
          <a:prstGeom prst="rect">
            <a:avLst/>
          </a:prstGeom>
        </p:spPr>
      </p:pic>
      <p:pic>
        <p:nvPicPr>
          <p:cNvPr id="20" name="Grafik 19" descr="Traurige Gesichtskontur mit einfarbiger Füllung">
            <a:extLst>
              <a:ext uri="{FF2B5EF4-FFF2-40B4-BE49-F238E27FC236}">
                <a16:creationId xmlns:a16="http://schemas.microsoft.com/office/drawing/2014/main" id="{CB6380A1-02E1-6DF8-B99F-CB389EE98D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0222" y="5718132"/>
            <a:ext cx="569934" cy="569934"/>
          </a:xfrm>
          <a:prstGeom prst="rect">
            <a:avLst/>
          </a:prstGeom>
        </p:spPr>
      </p:pic>
      <p:pic>
        <p:nvPicPr>
          <p:cNvPr id="22" name="Grafik 21" descr="Lächelnde Gesichtskontur mit einfarbiger Füllung">
            <a:extLst>
              <a:ext uri="{FF2B5EF4-FFF2-40B4-BE49-F238E27FC236}">
                <a16:creationId xmlns:a16="http://schemas.microsoft.com/office/drawing/2014/main" id="{97B6065C-58AB-13C2-D4E2-4FAE845D3F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50222" y="6288066"/>
            <a:ext cx="569934" cy="569934"/>
          </a:xfrm>
          <a:prstGeom prst="rect">
            <a:avLst/>
          </a:prstGeom>
        </p:spPr>
      </p:pic>
      <p:pic>
        <p:nvPicPr>
          <p:cNvPr id="24" name="Grafik 23" descr="Lächelnde Gesichtskontur mit einfarbiger Füllung">
            <a:extLst>
              <a:ext uri="{FF2B5EF4-FFF2-40B4-BE49-F238E27FC236}">
                <a16:creationId xmlns:a16="http://schemas.microsoft.com/office/drawing/2014/main" id="{040C209F-C8BB-D89B-35B8-AD3297A70C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22475" y="6288066"/>
            <a:ext cx="569934" cy="569934"/>
          </a:xfrm>
          <a:prstGeom prst="rect">
            <a:avLst/>
          </a:prstGeom>
        </p:spPr>
      </p:pic>
      <p:pic>
        <p:nvPicPr>
          <p:cNvPr id="25" name="Grafik 24" descr="Lächelnde Gesichtskontur mit einfarbiger Füllung">
            <a:extLst>
              <a:ext uri="{FF2B5EF4-FFF2-40B4-BE49-F238E27FC236}">
                <a16:creationId xmlns:a16="http://schemas.microsoft.com/office/drawing/2014/main" id="{277C675E-38B6-283F-8279-D1E67E151B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02212" y="5718132"/>
            <a:ext cx="569934" cy="569934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88B38D5B-2BDE-6E72-6193-F990ECE1A694}"/>
              </a:ext>
            </a:extLst>
          </p:cNvPr>
          <p:cNvSpPr txBox="1"/>
          <p:nvPr/>
        </p:nvSpPr>
        <p:spPr>
          <a:xfrm>
            <a:off x="1092508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8B1EEE9-C729-4B49-FED0-5C85D39AC4B8}"/>
              </a:ext>
            </a:extLst>
          </p:cNvPr>
          <p:cNvSpPr txBox="1"/>
          <p:nvPr/>
        </p:nvSpPr>
        <p:spPr>
          <a:xfrm>
            <a:off x="5272146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BA196E5-6A41-E485-B50E-4102B7222828}"/>
              </a:ext>
            </a:extLst>
          </p:cNvPr>
          <p:cNvSpPr txBox="1"/>
          <p:nvPr/>
        </p:nvSpPr>
        <p:spPr>
          <a:xfrm>
            <a:off x="9320156" y="5782113"/>
            <a:ext cx="94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CE-LOSS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65D0E07-1F7F-A0F3-D736-7D779E3D4DBE}"/>
              </a:ext>
            </a:extLst>
          </p:cNvPr>
          <p:cNvSpPr txBox="1"/>
          <p:nvPr/>
        </p:nvSpPr>
        <p:spPr>
          <a:xfrm>
            <a:off x="1092508" y="6402847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ABDD510-2FA9-DE75-B67D-8ED2F7D5A94B}"/>
              </a:ext>
            </a:extLst>
          </p:cNvPr>
          <p:cNvSpPr txBox="1"/>
          <p:nvPr/>
        </p:nvSpPr>
        <p:spPr>
          <a:xfrm>
            <a:off x="5350285" y="6402847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78B4DAB-1686-4AB1-CAA5-7D1629D8691C}"/>
              </a:ext>
            </a:extLst>
          </p:cNvPr>
          <p:cNvSpPr txBox="1"/>
          <p:nvPr/>
        </p:nvSpPr>
        <p:spPr>
          <a:xfrm>
            <a:off x="9320156" y="6378171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MMD-LOSS</a:t>
            </a:r>
          </a:p>
        </p:txBody>
      </p:sp>
    </p:spTree>
    <p:extLst>
      <p:ext uri="{BB962C8B-B14F-4D97-AF65-F5344CB8AC3E}">
        <p14:creationId xmlns:p14="http://schemas.microsoft.com/office/powerpoint/2010/main" val="840845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1592</Words>
  <Application>Microsoft Macintosh PowerPoint</Application>
  <PresentationFormat>Breitbild</PresentationFormat>
  <Paragraphs>909</Paragraphs>
  <Slides>48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Weitere Möglichkeiten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Fabi K</dc:creator>
  <cp:lastModifiedBy>Kolb, Fabian</cp:lastModifiedBy>
  <cp:revision>68</cp:revision>
  <cp:lastPrinted>2022-09-10T13:26:07Z</cp:lastPrinted>
  <dcterms:created xsi:type="dcterms:W3CDTF">2022-05-09T09:27:51Z</dcterms:created>
  <dcterms:modified xsi:type="dcterms:W3CDTF">2022-09-12T16:08:45Z</dcterms:modified>
</cp:coreProperties>
</file>